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3"/>
  </p:sldMasterIdLst>
  <p:notesMasterIdLst>
    <p:notesMasterId r:id="rId69"/>
  </p:notesMasterIdLst>
  <p:handoutMasterIdLst>
    <p:handoutMasterId r:id="rId70"/>
  </p:handoutMasterIdLst>
  <p:sldIdLst>
    <p:sldId id="263" r:id="rId4"/>
    <p:sldId id="356" r:id="rId5"/>
    <p:sldId id="357" r:id="rId6"/>
    <p:sldId id="355" r:id="rId7"/>
    <p:sldId id="267" r:id="rId8"/>
    <p:sldId id="271" r:id="rId9"/>
    <p:sldId id="269" r:id="rId10"/>
    <p:sldId id="354" r:id="rId11"/>
    <p:sldId id="272" r:id="rId12"/>
    <p:sldId id="332" r:id="rId13"/>
    <p:sldId id="274" r:id="rId14"/>
    <p:sldId id="275" r:id="rId15"/>
    <p:sldId id="276" r:id="rId16"/>
    <p:sldId id="277" r:id="rId17"/>
    <p:sldId id="278" r:id="rId18"/>
    <p:sldId id="342" r:id="rId19"/>
    <p:sldId id="344" r:id="rId20"/>
    <p:sldId id="343" r:id="rId21"/>
    <p:sldId id="284" r:id="rId22"/>
    <p:sldId id="288" r:id="rId23"/>
    <p:sldId id="289" r:id="rId24"/>
    <p:sldId id="334" r:id="rId25"/>
    <p:sldId id="286" r:id="rId26"/>
    <p:sldId id="287" r:id="rId27"/>
    <p:sldId id="291" r:id="rId28"/>
    <p:sldId id="292" r:id="rId29"/>
    <p:sldId id="336" r:id="rId30"/>
    <p:sldId id="345" r:id="rId31"/>
    <p:sldId id="301" r:id="rId32"/>
    <p:sldId id="302" r:id="rId33"/>
    <p:sldId id="346" r:id="rId34"/>
    <p:sldId id="347" r:id="rId35"/>
    <p:sldId id="348" r:id="rId36"/>
    <p:sldId id="349" r:id="rId37"/>
    <p:sldId id="350" r:id="rId38"/>
    <p:sldId id="351" r:id="rId39"/>
    <p:sldId id="352" r:id="rId40"/>
    <p:sldId id="353" r:id="rId41"/>
    <p:sldId id="335" r:id="rId42"/>
    <p:sldId id="294" r:id="rId43"/>
    <p:sldId id="295" r:id="rId44"/>
    <p:sldId id="296" r:id="rId45"/>
    <p:sldId id="298" r:id="rId46"/>
    <p:sldId id="337" r:id="rId47"/>
    <p:sldId id="306" r:id="rId48"/>
    <p:sldId id="307" r:id="rId49"/>
    <p:sldId id="308" r:id="rId50"/>
    <p:sldId id="309" r:id="rId51"/>
    <p:sldId id="310" r:id="rId52"/>
    <p:sldId id="311" r:id="rId53"/>
    <p:sldId id="312" r:id="rId54"/>
    <p:sldId id="313" r:id="rId55"/>
    <p:sldId id="338" r:id="rId56"/>
    <p:sldId id="315" r:id="rId57"/>
    <p:sldId id="316" r:id="rId58"/>
    <p:sldId id="339" r:id="rId59"/>
    <p:sldId id="322" r:id="rId60"/>
    <p:sldId id="323" r:id="rId61"/>
    <p:sldId id="324" r:id="rId62"/>
    <p:sldId id="340" r:id="rId63"/>
    <p:sldId id="326" r:id="rId64"/>
    <p:sldId id="327" r:id="rId65"/>
    <p:sldId id="328" r:id="rId66"/>
    <p:sldId id="330" r:id="rId67"/>
    <p:sldId id="341" r:id="rId68"/>
  </p:sldIdLst>
  <p:sldSz cx="12192000" cy="6858000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93D40"/>
    <a:srgbClr val="00A34A"/>
    <a:srgbClr val="017E31"/>
    <a:srgbClr val="6E6F73"/>
    <a:srgbClr val="95999A"/>
    <a:srgbClr val="E2E2E2"/>
    <a:srgbClr val="898989"/>
    <a:srgbClr val="58AD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64" d="100"/>
          <a:sy n="64" d="100"/>
        </p:scale>
        <p:origin x="90" y="45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tableStyles" Target="tableStyles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viewProps" Target="viewProps.xml"/><Relationship Id="rId3" Type="http://schemas.openxmlformats.org/officeDocument/2006/relationships/slideMaster" Target="slideMasters/slideMaster1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" Type="http://schemas.openxmlformats.org/officeDocument/2006/relationships/slide" Target="slides/slide4.xml"/><Relationship Id="rId71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E2E6ADA0-5E36-490F-8035-578C4808E2A0}" type="datetimeFigureOut">
              <a:rPr lang="en-US" altLang="en-US"/>
              <a:pPr>
                <a:defRPr/>
              </a:pPr>
              <a:t>2/28/2018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6EA1BD20-BDA4-45A2-A4CD-35E9851BF14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896957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5B2C70B8-EFE5-49FC-876E-DFBF5D19EBB0}" type="datetimeFigureOut">
              <a:rPr lang="en-US" altLang="en-US"/>
              <a:pPr>
                <a:defRPr/>
              </a:pPr>
              <a:t>2/28/2018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  <a:endParaRPr lang="en-US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A918159D-469B-49E1-9BE6-623817CDA61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304151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A11EAB-687D-4AE4-B775-678A923E943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2472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A11EAB-687D-4AE4-B775-678A923E943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4919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18159D-469B-49E1-9BE6-623817CDA616}" type="slidenum">
              <a:rPr lang="en-US" altLang="en-US" smtClean="0"/>
              <a:pPr>
                <a:defRPr/>
              </a:pPr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18482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emf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emf"/><Relationship Id="rId4" Type="http://schemas.openxmlformats.org/officeDocument/2006/relationships/image" Target="../media/image9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2325" y="-1588"/>
            <a:ext cx="617538" cy="1346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7850" y="595313"/>
            <a:ext cx="3622675" cy="166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0" y="3860800"/>
            <a:ext cx="12192000" cy="2997200"/>
          </a:xfrm>
          <a:blipFill rotWithShape="1">
            <a:blip r:embed="rId4"/>
            <a:stretch>
              <a:fillRect/>
            </a:stretch>
          </a:blipFill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18" name="SmartArt Placeholder 17"/>
          <p:cNvSpPr>
            <a:spLocks noGrp="1"/>
          </p:cNvSpPr>
          <p:nvPr>
            <p:ph type="dgm" sz="quarter" idx="19"/>
          </p:nvPr>
        </p:nvSpPr>
        <p:spPr>
          <a:xfrm>
            <a:off x="2202260" y="3860801"/>
            <a:ext cx="7993063" cy="634999"/>
          </a:xfrm>
          <a:solidFill>
            <a:srgbClr val="393D40"/>
          </a:solidFill>
        </p:spPr>
        <p:txBody>
          <a:bodyPr rtlCol="0">
            <a:normAutofit/>
          </a:bodyPr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noProof="0" smtClean="0"/>
              <a:t>Click icon to add SmartArt graphic</a:t>
            </a:r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2443560" y="3973393"/>
            <a:ext cx="7510463" cy="449263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2300" b="1" i="0" cap="all" baseline="0">
                <a:solidFill>
                  <a:schemeClr val="bg1"/>
                </a:solidFill>
                <a:latin typeface="Arial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7" name="Title 1"/>
          <p:cNvSpPr>
            <a:spLocks noGrp="1"/>
          </p:cNvSpPr>
          <p:nvPr>
            <p:ph type="ctrTitle"/>
          </p:nvPr>
        </p:nvSpPr>
        <p:spPr>
          <a:xfrm>
            <a:off x="1100138" y="2719792"/>
            <a:ext cx="10197306" cy="825843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lnSpc>
                <a:spcPct val="85000"/>
              </a:lnSpc>
              <a:defRPr sz="3000" b="1" spc="-50" normalizeH="0" baseline="0">
                <a:solidFill>
                  <a:srgbClr val="59595B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SmartArt Placeholder 8"/>
          <p:cNvSpPr>
            <a:spLocks noGrp="1"/>
          </p:cNvSpPr>
          <p:nvPr>
            <p:ph type="dgm" sz="quarter" idx="21"/>
          </p:nvPr>
        </p:nvSpPr>
        <p:spPr>
          <a:xfrm>
            <a:off x="0" y="2527300"/>
            <a:ext cx="1100138" cy="2667000"/>
          </a:xfrm>
          <a:blipFill rotWithShape="1">
            <a:blip r:embed="rId5"/>
            <a:stretch>
              <a:fillRect/>
            </a:stretch>
          </a:blipFill>
        </p:spPr>
        <p:txBody>
          <a:bodyPr rtlCol="0">
            <a:normAutofit/>
          </a:bodyPr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noProof="0" smtClean="0"/>
              <a:t>Click icon to add SmartArt graphic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723241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101850"/>
            <a:ext cx="3932237" cy="3759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3"/>
                </a:solidFill>
              </a:defRPr>
            </a:lvl1pPr>
          </a:lstStyle>
          <a:p>
            <a:fld id="{06589B5C-DBE2-4216-8F22-48DE712D2584}" type="datetime4">
              <a:rPr lang="en-GB" smtClean="0"/>
              <a:t>28 February 2018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8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3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7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3"/>
                </a:solidFill>
              </a:defRPr>
            </a:lvl1pPr>
          </a:lstStyle>
          <a:p>
            <a:fld id="{10E4A4DB-036F-4816-A98C-42C4167E83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490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62262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3"/>
                </a:solidFill>
              </a:defRPr>
            </a:lvl1pPr>
          </a:lstStyle>
          <a:p>
            <a:fld id="{8FF64C06-BDA7-4417-9245-566977D23B90}" type="datetime4">
              <a:rPr lang="en-GB" smtClean="0"/>
              <a:t>28 February 2018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8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3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7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3"/>
                </a:solidFill>
              </a:defRPr>
            </a:lvl1pPr>
          </a:lstStyle>
          <a:p>
            <a:fld id="{10E4A4DB-036F-4816-A98C-42C4167E83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546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3"/>
                </a:solidFill>
              </a:defRPr>
            </a:lvl1pPr>
          </a:lstStyle>
          <a:p>
            <a:fld id="{17EE7150-DF25-4ED7-BAE6-50938E69278A}" type="datetime4">
              <a:rPr lang="en-GB" smtClean="0"/>
              <a:t>28 February 2018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8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3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7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3"/>
                </a:solidFill>
              </a:defRPr>
            </a:lvl1pPr>
          </a:lstStyle>
          <a:p>
            <a:fld id="{10E4A4DB-036F-4816-A98C-42C4167E83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653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1275509"/>
            <a:ext cx="10058400" cy="1450757"/>
          </a:xfrm>
          <a:prstGeom prst="rect">
            <a:avLst/>
          </a:prstGeom>
        </p:spPr>
        <p:txBody>
          <a:bodyPr/>
          <a:lstStyle>
            <a:lvl1pPr marL="0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2834640"/>
            <a:ext cx="10058400" cy="402336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11507788" y="6442075"/>
            <a:ext cx="511175" cy="3651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D3090D5-2BFF-49A9-9141-24E80DA360A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269861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2325" y="-1588"/>
            <a:ext cx="617538" cy="1346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" y="246063"/>
            <a:ext cx="29178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Picture Placeholder 9"/>
          <p:cNvSpPr>
            <a:spLocks noGrp="1"/>
          </p:cNvSpPr>
          <p:nvPr>
            <p:ph type="pic" sz="quarter" idx="24"/>
          </p:nvPr>
        </p:nvSpPr>
        <p:spPr>
          <a:xfrm>
            <a:off x="4956175" y="2336002"/>
            <a:ext cx="7350125" cy="2318548"/>
          </a:xfrm>
          <a:blipFill rotWithShape="0">
            <a:blip r:embed="rId4"/>
            <a:stretch>
              <a:fillRect/>
            </a:stretch>
          </a:blipFill>
        </p:spPr>
        <p:txBody>
          <a:bodyPr rtlCol="0">
            <a:normAutofit/>
          </a:bodyPr>
          <a:lstStyle>
            <a:lvl1pPr marL="0" indent="0" algn="l">
              <a:buNone/>
              <a:defRPr baseline="0"/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23"/>
          </p:nvPr>
        </p:nvSpPr>
        <p:spPr>
          <a:xfrm>
            <a:off x="-16388" y="2335213"/>
            <a:ext cx="8027999" cy="2319337"/>
          </a:xfrm>
          <a:blipFill rotWithShape="1">
            <a:blip r:embed="rId5"/>
            <a:stretch>
              <a:fillRect/>
            </a:stretch>
          </a:blipFill>
        </p:spPr>
        <p:txBody>
          <a:bodyPr rtlCol="0">
            <a:normAutofit/>
          </a:bodyPr>
          <a:lstStyle>
            <a:lvl1pPr marL="0" indent="0" algn="l">
              <a:buNone/>
              <a:defRPr baseline="0"/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6100" y="2603282"/>
            <a:ext cx="5270500" cy="927318"/>
          </a:xfrm>
        </p:spPr>
        <p:txBody>
          <a:bodyPr anchor="t" anchorCtr="0"/>
          <a:lstStyle>
            <a:lvl1pPr>
              <a:defRPr sz="2800" b="1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idx="1"/>
          </p:nvPr>
        </p:nvSpPr>
        <p:spPr>
          <a:xfrm>
            <a:off x="547688" y="3602968"/>
            <a:ext cx="5237162" cy="918232"/>
          </a:xfrm>
          <a:prstGeom prst="rect">
            <a:avLst/>
          </a:prstGeom>
        </p:spPr>
        <p:txBody>
          <a:bodyPr lIns="91440" rIns="91440">
            <a:normAutofit/>
          </a:bodyPr>
          <a:lstStyle>
            <a:lvl1pPr marL="0" indent="0">
              <a:buNone/>
              <a:defRPr sz="2000" b="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FB6981C-FD26-4EAE-85C0-C2F272A4E0D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4196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2325" y="-1588"/>
            <a:ext cx="617538" cy="1346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" y="246063"/>
            <a:ext cx="29178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Picture Placeholder 9"/>
          <p:cNvSpPr>
            <a:spLocks noGrp="1"/>
          </p:cNvSpPr>
          <p:nvPr>
            <p:ph type="pic" sz="quarter" idx="24"/>
          </p:nvPr>
        </p:nvSpPr>
        <p:spPr>
          <a:xfrm>
            <a:off x="4956175" y="2336002"/>
            <a:ext cx="7350125" cy="2318548"/>
          </a:xfrm>
          <a:blipFill rotWithShape="1">
            <a:blip r:embed="rId4"/>
            <a:stretch>
              <a:fillRect/>
            </a:stretch>
          </a:blipFill>
        </p:spPr>
        <p:txBody>
          <a:bodyPr rtlCol="0">
            <a:normAutofit/>
          </a:bodyPr>
          <a:lstStyle>
            <a:lvl1pPr marL="0" indent="0" algn="l">
              <a:buNone/>
              <a:defRPr baseline="0"/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23"/>
          </p:nvPr>
        </p:nvSpPr>
        <p:spPr>
          <a:xfrm>
            <a:off x="-16388" y="2335213"/>
            <a:ext cx="8027999" cy="2319337"/>
          </a:xfrm>
          <a:blipFill rotWithShape="1">
            <a:blip r:embed="rId5"/>
            <a:stretch>
              <a:fillRect/>
            </a:stretch>
          </a:blipFill>
        </p:spPr>
        <p:txBody>
          <a:bodyPr rtlCol="0">
            <a:normAutofit/>
          </a:bodyPr>
          <a:lstStyle>
            <a:lvl1pPr marL="0" indent="0" algn="l">
              <a:buNone/>
              <a:defRPr baseline="0"/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546100" y="2603282"/>
            <a:ext cx="5270500" cy="927318"/>
          </a:xfrm>
        </p:spPr>
        <p:txBody>
          <a:bodyPr anchor="t" anchorCtr="0"/>
          <a:lstStyle>
            <a:lvl1pPr>
              <a:defRPr sz="2800" b="1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"/>
          </p:nvPr>
        </p:nvSpPr>
        <p:spPr>
          <a:xfrm>
            <a:off x="547688" y="3602968"/>
            <a:ext cx="5237162" cy="918232"/>
          </a:xfrm>
          <a:prstGeom prst="rect">
            <a:avLst/>
          </a:prstGeom>
        </p:spPr>
        <p:txBody>
          <a:bodyPr lIns="91440" rIns="91440">
            <a:normAutofit/>
          </a:bodyPr>
          <a:lstStyle>
            <a:lvl1pPr marL="0" indent="0">
              <a:buNone/>
              <a:defRPr sz="2000" b="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6DADE42-A03C-45C3-822D-F48EE477D16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600551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1600200"/>
            <a:ext cx="10058400" cy="1102360"/>
          </a:xfrm>
          <a:prstGeom prst="rect">
            <a:avLst/>
          </a:prstGeom>
        </p:spPr>
        <p:txBody>
          <a:bodyPr anchor="t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811252"/>
            <a:ext cx="4937760" cy="736282"/>
          </a:xfrm>
          <a:prstGeom prst="rect">
            <a:avLst/>
          </a:prstGeo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3547534"/>
            <a:ext cx="4937760" cy="284056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2811252"/>
            <a:ext cx="4937760" cy="736282"/>
          </a:xfrm>
          <a:prstGeom prst="rect">
            <a:avLst/>
          </a:prstGeo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3547534"/>
            <a:ext cx="4937760" cy="284056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1380788" y="6294438"/>
            <a:ext cx="511175" cy="3651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B8C3343-21FC-4EFE-9C6F-D76DE20045A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60650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10DDE8-A1AF-44DC-AF9E-0B61355BB1E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828187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263" y="6699250"/>
            <a:ext cx="12328526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2325" y="-1588"/>
            <a:ext cx="617538" cy="1346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11507788" y="6426200"/>
            <a:ext cx="511175" cy="3651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04A3E85-53EC-4350-9F8B-DD9CF0E56A3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76252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92513"/>
            <a:ext cx="12192000" cy="256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263" y="6699250"/>
            <a:ext cx="12328526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2325" y="-1588"/>
            <a:ext cx="617538" cy="1346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" y="246063"/>
            <a:ext cx="29178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Vertical Title 1"/>
          <p:cNvSpPr>
            <a:spLocks noGrp="1"/>
          </p:cNvSpPr>
          <p:nvPr>
            <p:ph type="title" orient="vert"/>
          </p:nvPr>
        </p:nvSpPr>
        <p:spPr>
          <a:xfrm>
            <a:off x="8211616" y="863998"/>
            <a:ext cx="2341474" cy="5763776"/>
          </a:xfrm>
          <a:prstGeom prst="rect">
            <a:avLst/>
          </a:prstGeom>
        </p:spPr>
        <p:txBody>
          <a:bodyPr vert="eaVer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2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96982" y="1354667"/>
            <a:ext cx="6888683" cy="5273107"/>
          </a:xfrm>
          <a:prstGeom prst="rect">
            <a:avLst/>
          </a:prstGeom>
        </p:spPr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181405B-BA86-49FF-B529-5F7D278CDFA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07739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1"/>
          </p:nvPr>
        </p:nvSpPr>
        <p:spPr>
          <a:xfrm>
            <a:off x="3441700" y="3007467"/>
            <a:ext cx="5321222" cy="3408908"/>
          </a:xfrm>
          <a:blipFill rotWithShape="1"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9A8725-20B6-4D6A-BF34-0650AD7E98D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055549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Placeholder 1"/>
          <p:cNvSpPr>
            <a:spLocks noGrp="1"/>
          </p:cNvSpPr>
          <p:nvPr>
            <p:ph type="title"/>
          </p:nvPr>
        </p:nvSpPr>
        <p:spPr>
          <a:xfrm>
            <a:off x="477838" y="1363663"/>
            <a:ext cx="10058400" cy="7778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096963" y="2446338"/>
            <a:ext cx="10058400" cy="402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pic>
        <p:nvPicPr>
          <p:cNvPr id="1028" name="Picture 2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263" y="6699250"/>
            <a:ext cx="12328526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07788" y="6408738"/>
            <a:ext cx="511175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00" smtClean="0"/>
            </a:lvl1pPr>
          </a:lstStyle>
          <a:p>
            <a:pPr>
              <a:defRPr/>
            </a:pPr>
            <a:fld id="{CD9EC5EC-09A5-4A0C-A6AB-883825C2C3F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1030" name="Picture 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2325" y="-1588"/>
            <a:ext cx="617538" cy="1346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1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" y="246063"/>
            <a:ext cx="29178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16" r:id="rId1"/>
    <p:sldLayoutId id="2147483917" r:id="rId2"/>
    <p:sldLayoutId id="2147483918" r:id="rId3"/>
    <p:sldLayoutId id="2147483919" r:id="rId4"/>
    <p:sldLayoutId id="2147483920" r:id="rId5"/>
    <p:sldLayoutId id="2147483914" r:id="rId6"/>
    <p:sldLayoutId id="2147483921" r:id="rId7"/>
    <p:sldLayoutId id="2147483922" r:id="rId8"/>
    <p:sldLayoutId id="2147483915" r:id="rId9"/>
    <p:sldLayoutId id="2147483924" r:id="rId10"/>
    <p:sldLayoutId id="2147483925" r:id="rId11"/>
    <p:sldLayoutId id="2147483926" r:id="rId12"/>
  </p:sldLayoutIdLst>
  <p:hf hdr="0" ftr="0"/>
  <p:txStyles>
    <p:titleStyle>
      <a:lvl1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500" kern="1200" spc="-50">
          <a:solidFill>
            <a:srgbClr val="293E82"/>
          </a:solidFill>
          <a:latin typeface="Arial"/>
          <a:ea typeface="ＭＳ Ｐゴシック" charset="0"/>
          <a:cs typeface="ＭＳ Ｐゴシック" charset="0"/>
        </a:defRPr>
      </a:lvl1pPr>
      <a:lvl2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500">
          <a:solidFill>
            <a:srgbClr val="293E82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500">
          <a:solidFill>
            <a:srgbClr val="293E82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500">
          <a:solidFill>
            <a:srgbClr val="293E82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500">
          <a:solidFill>
            <a:srgbClr val="293E8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fontAlgn="base">
        <a:lnSpc>
          <a:spcPct val="85000"/>
        </a:lnSpc>
        <a:spcBef>
          <a:spcPct val="0"/>
        </a:spcBef>
        <a:spcAft>
          <a:spcPct val="0"/>
        </a:spcAft>
        <a:defRPr sz="3500">
          <a:solidFill>
            <a:srgbClr val="293E82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l" rtl="0" fontAlgn="base">
        <a:lnSpc>
          <a:spcPct val="85000"/>
        </a:lnSpc>
        <a:spcBef>
          <a:spcPct val="0"/>
        </a:spcBef>
        <a:spcAft>
          <a:spcPct val="0"/>
        </a:spcAft>
        <a:defRPr sz="3500">
          <a:solidFill>
            <a:srgbClr val="293E82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l" rtl="0" fontAlgn="base">
        <a:lnSpc>
          <a:spcPct val="85000"/>
        </a:lnSpc>
        <a:spcBef>
          <a:spcPct val="0"/>
        </a:spcBef>
        <a:spcAft>
          <a:spcPct val="0"/>
        </a:spcAft>
        <a:defRPr sz="3500">
          <a:solidFill>
            <a:srgbClr val="293E82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l" rtl="0" fontAlgn="base">
        <a:lnSpc>
          <a:spcPct val="85000"/>
        </a:lnSpc>
        <a:spcBef>
          <a:spcPct val="0"/>
        </a:spcBef>
        <a:spcAft>
          <a:spcPct val="0"/>
        </a:spcAft>
        <a:defRPr sz="3500">
          <a:solidFill>
            <a:srgbClr val="293E82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90488" indent="-90488" algn="l" rtl="0" eaLnBrk="0" fontAlgn="base" hangingPunct="0">
        <a:lnSpc>
          <a:spcPct val="90000"/>
        </a:lnSpc>
        <a:spcBef>
          <a:spcPts val="1200"/>
        </a:spcBef>
        <a:spcAft>
          <a:spcPts val="200"/>
        </a:spcAft>
        <a:buClr>
          <a:srgbClr val="39B0A9"/>
        </a:buClr>
        <a:buSzPct val="100000"/>
        <a:buFont typeface="Wingdings" panose="05000000000000000000" pitchFamily="2" charset="2"/>
        <a:buChar char="§"/>
        <a:defRPr sz="2000" kern="1200">
          <a:solidFill>
            <a:srgbClr val="59595B"/>
          </a:solidFill>
          <a:latin typeface="Arial"/>
          <a:ea typeface="ＭＳ Ｐゴシック" charset="0"/>
          <a:cs typeface="ＭＳ Ｐゴシック" charset="0"/>
        </a:defRPr>
      </a:lvl1pPr>
      <a:lvl2pPr marL="382588" indent="-182563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rgbClr val="39B0A9"/>
        </a:buClr>
        <a:buFont typeface="Wingdings" panose="05000000000000000000" pitchFamily="2" charset="2"/>
        <a:buChar char="§"/>
        <a:defRPr kern="1200">
          <a:solidFill>
            <a:srgbClr val="59595B"/>
          </a:solidFill>
          <a:latin typeface="Arial"/>
          <a:ea typeface="ＭＳ Ｐゴシック" charset="0"/>
          <a:cs typeface="+mn-cs"/>
        </a:defRPr>
      </a:lvl2pPr>
      <a:lvl3pPr marL="566738" indent="-182563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rgbClr val="39B0A9"/>
        </a:buClr>
        <a:buFont typeface="Wingdings" panose="05000000000000000000" pitchFamily="2" charset="2"/>
        <a:buChar char="§"/>
        <a:defRPr sz="1400" kern="1200">
          <a:solidFill>
            <a:srgbClr val="59595B"/>
          </a:solidFill>
          <a:latin typeface="Arial"/>
          <a:ea typeface="ＭＳ Ｐゴシック" charset="0"/>
          <a:cs typeface="+mn-cs"/>
        </a:defRPr>
      </a:lvl3pPr>
      <a:lvl4pPr marL="749300" indent="-182563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rgbClr val="39B0A9"/>
        </a:buClr>
        <a:buFont typeface="Wingdings" panose="05000000000000000000" pitchFamily="2" charset="2"/>
        <a:buChar char="§"/>
        <a:defRPr sz="1400" kern="1200">
          <a:solidFill>
            <a:srgbClr val="59595B"/>
          </a:solidFill>
          <a:latin typeface="Arial"/>
          <a:ea typeface="ＭＳ Ｐゴシック" charset="0"/>
          <a:cs typeface="+mn-cs"/>
        </a:defRPr>
      </a:lvl4pPr>
      <a:lvl5pPr marL="931863" indent="-182563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rgbClr val="39B0A9"/>
        </a:buClr>
        <a:buFont typeface="Wingdings" panose="05000000000000000000" pitchFamily="2" charset="2"/>
        <a:buChar char="§"/>
        <a:defRPr sz="1400" kern="1200">
          <a:solidFill>
            <a:srgbClr val="59595B"/>
          </a:solidFill>
          <a:latin typeface="Arial"/>
          <a:ea typeface="ＭＳ Ｐゴシック" charset="0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education.weebly.com/" TargetMode="Externa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://hctdemo.weebly.com/" TargetMode="Externa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ahoot.it/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g"/><Relationship Id="rId9" Type="http://schemas.openxmlformats.org/officeDocument/2006/relationships/image" Target="../media/image22.jp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://level4summer.weebly.com/week-01.html" TargetMode="External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9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hyperlink" Target="mailto:bjorn.candel@hct.ac.ae" TargetMode="Externa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levelfour.weebly.com/" TargetMode="External"/><Relationship Id="rId2" Type="http://schemas.openxmlformats.org/officeDocument/2006/relationships/hyperlink" Target="http://level-three.weebly.com/" TargetMode="Externa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://levelfour.weebly.com/" TargetMode="Externa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Picture Placeholder 9"/>
          <p:cNvSpPr>
            <a:spLocks noGrp="1" noTextEdit="1"/>
          </p:cNvSpPr>
          <p:nvPr>
            <p:ph type="pic" sz="quarter" idx="22"/>
          </p:nvPr>
        </p:nvSpPr>
        <p:spPr>
          <a:blipFill dpi="0">
            <a:srcRect/>
          </a:blipFill>
        </p:spPr>
      </p:sp>
      <p:sp>
        <p:nvSpPr>
          <p:cNvPr id="11267" name="SmartArt Placeholder 4"/>
          <p:cNvSpPr>
            <a:spLocks noGrp="1" noTextEdit="1"/>
          </p:cNvSpPr>
          <p:nvPr>
            <p:ph type="dgm" sz="quarter" idx="19"/>
          </p:nvPr>
        </p:nvSpPr>
        <p:spPr>
          <a:xfrm>
            <a:off x="2201863" y="3860800"/>
            <a:ext cx="7993062" cy="635000"/>
          </a:xfrm>
        </p:spPr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2443163" y="3973513"/>
            <a:ext cx="7510462" cy="449262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Bjorn </a:t>
            </a:r>
            <a:r>
              <a:rPr lang="en-US" dirty="0" err="1" smtClean="0"/>
              <a:t>Candel</a:t>
            </a:r>
            <a:r>
              <a:rPr lang="en-US" dirty="0" smtClean="0"/>
              <a:t> – Fujairah Men’s College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0138" y="2719388"/>
            <a:ext cx="10198100" cy="8255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Create &amp; Use </a:t>
            </a:r>
            <a:r>
              <a:rPr lang="en-US" dirty="0" smtClean="0"/>
              <a:t>Your Own Teaching Website</a:t>
            </a:r>
            <a:endParaRPr lang="en-US" dirty="0"/>
          </a:p>
        </p:txBody>
      </p:sp>
      <p:sp>
        <p:nvSpPr>
          <p:cNvPr id="11270" name="SmartArt Placeholder 8"/>
          <p:cNvSpPr>
            <a:spLocks noGrp="1" noTextEdit="1"/>
          </p:cNvSpPr>
          <p:nvPr>
            <p:ph type="dgm" sz="quarter" idx="21"/>
          </p:nvPr>
        </p:nvSpPr>
        <p:spPr>
          <a:blipFill dpi="0">
            <a:srcRect/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sz="quarter" idx="24"/>
          </p:nvPr>
        </p:nvSpPr>
        <p:spPr/>
      </p:sp>
      <p:sp>
        <p:nvSpPr>
          <p:cNvPr id="3" name="Picture Placeholder 2"/>
          <p:cNvSpPr>
            <a:spLocks noGrp="1"/>
          </p:cNvSpPr>
          <p:nvPr>
            <p:ph type="pic" sz="quarter" idx="23"/>
          </p:nvPr>
        </p:nvSpPr>
        <p:spPr/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Sign Up and Choose a Theme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579438" y="3338764"/>
            <a:ext cx="5237162" cy="918232"/>
          </a:xfrm>
        </p:spPr>
        <p:txBody>
          <a:bodyPr>
            <a:normAutofit/>
          </a:bodyPr>
          <a:lstStyle/>
          <a:p>
            <a:r>
              <a:rPr lang="en-US" sz="6000" b="1" dirty="0" smtClean="0"/>
              <a:t>01</a:t>
            </a:r>
            <a:endParaRPr lang="en-US" sz="6000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pPr>
              <a:defRPr/>
            </a:pPr>
            <a:fld id="{BFB6981C-FD26-4EAE-85C0-C2F272A4E0D3}" type="slidenum">
              <a:rPr lang="en-US" altLang="en-US" smtClean="0"/>
              <a:pPr>
                <a:defRPr/>
              </a:pPr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2701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Sign </a:t>
            </a:r>
            <a:r>
              <a:rPr lang="en-US" dirty="0"/>
              <a:t>Up @ </a:t>
            </a:r>
            <a:r>
              <a:rPr lang="en-US" dirty="0" smtClean="0">
                <a:hlinkClick r:id="rId2"/>
              </a:rPr>
              <a:t>https://education.weebly.com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F94A6797-060C-4B65-970C-49A195438E24}" type="datetime4">
              <a:rPr lang="en-GB" smtClean="0"/>
              <a:t>28 February 2018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0E4A4DB-036F-4816-A98C-42C4167E83C5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5798" y="1863461"/>
            <a:ext cx="6758222" cy="4460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708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First, select </a:t>
            </a:r>
            <a:r>
              <a:rPr lang="en-US" b="1" dirty="0" smtClean="0"/>
              <a:t>Create a website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9725" y="1757688"/>
            <a:ext cx="8520610" cy="4531662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F66F09D6-3996-4E3A-AC3B-E495CADA3C3D}" type="datetime4">
              <a:rPr lang="en-GB" smtClean="0"/>
              <a:t>28 February 2018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0E4A4DB-036F-4816-A98C-42C4167E83C5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155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Next, </a:t>
            </a:r>
            <a:r>
              <a:rPr lang="en-US" b="1" dirty="0" smtClean="0"/>
              <a:t>Choose a Theme</a:t>
            </a:r>
            <a:endParaRPr lang="en-US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713B0EAD-0221-42FD-94C0-33AA12B3D82B}" type="datetime4">
              <a:rPr lang="en-GB" smtClean="0"/>
              <a:t>28 February 2018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0E4A4DB-036F-4816-A98C-42C4167E83C5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2480" y="1831469"/>
            <a:ext cx="7391244" cy="438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016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After that, decide on a </a:t>
            </a:r>
            <a:r>
              <a:rPr lang="en-US" b="1" dirty="0" smtClean="0"/>
              <a:t>Subdomain Name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9207" y="1878600"/>
            <a:ext cx="6733585" cy="428983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54B33B2-758A-4939-A686-6FD97DCA5F06}" type="datetime4">
              <a:rPr lang="en-GB" smtClean="0"/>
              <a:t>28 February 2018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0E4A4DB-036F-4816-A98C-42C4167E83C5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879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495" y="355496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 smtClean="0"/>
              <a:t>You’ve now got a website with a web address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5CC2CBD9-B115-4169-9125-5EB755333994}" type="datetime4">
              <a:rPr lang="en-GB" smtClean="0"/>
              <a:t>28 February 2018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0E4A4DB-036F-4816-A98C-42C4167E83C5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0334" y="1681059"/>
            <a:ext cx="8262859" cy="4425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433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495" y="355496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 smtClean="0"/>
              <a:t>If you want to change your background image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5CC2CBD9-B115-4169-9125-5EB755333994}" type="datetime4">
              <a:rPr lang="en-GB" smtClean="0"/>
              <a:t>28 February 2018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0E4A4DB-036F-4816-A98C-42C4167E83C5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08613" y="2818151"/>
            <a:ext cx="326910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 smtClean="0"/>
              <a:t>Click below the current image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Click on Edit Background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Choose Image or Video and make your selection</a:t>
            </a: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6520" y="1785990"/>
            <a:ext cx="7522522" cy="4030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81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If you want to change the layout of your landing page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17EE7150-DF25-4ED7-BAE6-50938E69278A}" type="datetime4">
              <a:rPr lang="en-GB" smtClean="0"/>
              <a:t>28 February 2018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0E4A4DB-036F-4816-A98C-42C4167E83C5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1667" y="2035722"/>
            <a:ext cx="8592133" cy="397559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7917" y="2518347"/>
            <a:ext cx="244375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 smtClean="0"/>
              <a:t>Click on the main image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Click on Replace </a:t>
            </a:r>
            <a:r>
              <a:rPr lang="en-US" dirty="0"/>
              <a:t>H</a:t>
            </a:r>
            <a:r>
              <a:rPr lang="en-US" dirty="0" smtClean="0"/>
              <a:t>eader Layout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Select a new layout</a:t>
            </a:r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r>
              <a:rPr lang="en-US" dirty="0" smtClean="0">
                <a:solidFill>
                  <a:srgbClr val="FF0000"/>
                </a:solidFill>
              </a:rPr>
              <a:t>NB. It might be easier to choose a new theme with a landing page you like better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572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sz="quarter" idx="24"/>
          </p:nvPr>
        </p:nvSpPr>
        <p:spPr/>
      </p:sp>
      <p:sp>
        <p:nvSpPr>
          <p:cNvPr id="3" name="Picture Placeholder 2"/>
          <p:cNvSpPr>
            <a:spLocks noGrp="1"/>
          </p:cNvSpPr>
          <p:nvPr>
            <p:ph type="pic" sz="quarter" idx="23"/>
          </p:nvPr>
        </p:nvSpPr>
        <p:spPr>
          <a:xfrm>
            <a:off x="-16388" y="2336002"/>
            <a:ext cx="8027999" cy="2319337"/>
          </a:xfrm>
        </p:spPr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Edit </a:t>
            </a:r>
            <a:r>
              <a:rPr lang="en-US" dirty="0" smtClean="0"/>
              <a:t>and Add Text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546100" y="3401587"/>
            <a:ext cx="5237162" cy="918232"/>
          </a:xfrm>
        </p:spPr>
        <p:txBody>
          <a:bodyPr>
            <a:normAutofit lnSpcReduction="10000"/>
          </a:bodyPr>
          <a:lstStyle/>
          <a:p>
            <a:r>
              <a:rPr lang="en-US" sz="6000" b="1" dirty="0"/>
              <a:t>02</a:t>
            </a:r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pPr>
              <a:defRPr/>
            </a:pPr>
            <a:fld id="{B6DADE42-A03C-45C3-822D-F48EE477D167}" type="slidenum">
              <a:rPr lang="en-US" altLang="en-US" smtClean="0"/>
              <a:pPr>
                <a:defRPr/>
              </a:pPr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73023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Highlight</a:t>
            </a:r>
            <a:r>
              <a:rPr lang="en-US" dirty="0" smtClean="0"/>
              <a:t> and </a:t>
            </a:r>
            <a:r>
              <a:rPr lang="en-US" b="1" dirty="0" smtClean="0"/>
              <a:t>Edit</a:t>
            </a:r>
            <a:r>
              <a:rPr lang="en-US" dirty="0" smtClean="0"/>
              <a:t> any template text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55E4DBF4-35FD-443D-B078-F9638F51CF29}" type="datetime4">
              <a:rPr lang="en-GB" smtClean="0"/>
              <a:t>28 February 2018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0E4A4DB-036F-4816-A98C-42C4167E83C5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957934"/>
            <a:ext cx="6836516" cy="32886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6979" y="3417601"/>
            <a:ext cx="5026821" cy="2530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607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4A3E85-53EC-4350-9F8B-DD9CF0E56A36}" type="slidenum">
              <a:rPr lang="en-US" altLang="en-US" smtClean="0"/>
              <a:pPr>
                <a:defRPr/>
              </a:pPr>
              <a:t>2</a:t>
            </a:fld>
            <a:endParaRPr lang="en-US" alt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831" y="1734330"/>
            <a:ext cx="11265019" cy="3362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995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6281" y="526445"/>
            <a:ext cx="9774836" cy="1325563"/>
          </a:xfrm>
        </p:spPr>
        <p:txBody>
          <a:bodyPr>
            <a:normAutofit/>
          </a:bodyPr>
          <a:lstStyle/>
          <a:p>
            <a:r>
              <a:rPr lang="en-US" dirty="0" smtClean="0"/>
              <a:t>Drag a text tool to where you want it on the page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6A68EC8D-F38A-4B4E-8562-AB94163DB2FC}" type="datetime4">
              <a:rPr lang="en-GB" smtClean="0"/>
              <a:t>28 February 2018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0E4A4DB-036F-4816-A98C-42C4167E83C5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4706" y="2039323"/>
            <a:ext cx="7891619" cy="396563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79686" y="2878111"/>
            <a:ext cx="272821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 smtClean="0"/>
              <a:t>Type your text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Select your text and use editing tools to change font size, </a:t>
            </a:r>
            <a:r>
              <a:rPr lang="en-US" dirty="0" err="1" smtClean="0"/>
              <a:t>colour</a:t>
            </a:r>
            <a:r>
              <a:rPr lang="en-US" dirty="0" smtClean="0"/>
              <a:t> and attributes like bold and italic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4176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7D73944E-2133-49A2-BA15-43D6D2CF7B71}" type="datetime4">
              <a:rPr lang="en-GB" smtClean="0"/>
              <a:t>28 February 2018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0E4A4DB-036F-4816-A98C-42C4167E83C5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0253" y="1397989"/>
            <a:ext cx="8781294" cy="4373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523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sz="quarter" idx="24"/>
          </p:nvPr>
        </p:nvSpPr>
        <p:spPr/>
      </p:sp>
      <p:sp>
        <p:nvSpPr>
          <p:cNvPr id="3" name="Picture Placeholder 2"/>
          <p:cNvSpPr>
            <a:spLocks noGrp="1"/>
          </p:cNvSpPr>
          <p:nvPr>
            <p:ph type="pic" sz="quarter" idx="23"/>
          </p:nvPr>
        </p:nvSpPr>
        <p:spPr/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 Images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579438" y="3338764"/>
            <a:ext cx="5237162" cy="918232"/>
          </a:xfrm>
        </p:spPr>
        <p:txBody>
          <a:bodyPr>
            <a:normAutofit/>
          </a:bodyPr>
          <a:lstStyle/>
          <a:p>
            <a:r>
              <a:rPr lang="en-US" sz="6000" b="1" dirty="0" smtClean="0"/>
              <a:t>03</a:t>
            </a:r>
            <a:endParaRPr lang="en-US" sz="6000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pPr>
              <a:defRPr/>
            </a:pPr>
            <a:fld id="{BFB6981C-FD26-4EAE-85C0-C2F272A4E0D3}" type="slidenum">
              <a:rPr lang="en-US" altLang="en-US" smtClean="0"/>
              <a:pPr>
                <a:defRPr/>
              </a:pPr>
              <a:t>22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1157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Drag the image tool to where you want it on the page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2BD3A021-C636-413B-914D-CFA8BA002BB3}" type="datetime4">
              <a:rPr lang="en-GB" smtClean="0"/>
              <a:t>28 February 2018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0E4A4DB-036F-4816-A98C-42C4167E83C5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6500" y="2225804"/>
            <a:ext cx="7638170" cy="381523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853" y="2458387"/>
            <a:ext cx="188875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 blue line appears and indicates where the image will be placed as you move the mouse around the page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2760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06359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 smtClean="0"/>
              <a:t>Click on the image icon and use the file browser to locate your image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AEB470B-F1E5-4E3A-A118-84350B5269E8}" type="datetime4">
              <a:rPr lang="en-GB" smtClean="0"/>
              <a:t>28 February 2018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0E4A4DB-036F-4816-A98C-42C4167E83C5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4031" y="2128292"/>
            <a:ext cx="7789498" cy="38353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0353" y="4056644"/>
            <a:ext cx="4232014" cy="210333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44774" y="3013023"/>
            <a:ext cx="16039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Resize the image if needed!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8999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It’s time to publish your website!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4D09092-6AD7-47C5-BD96-2F1DB4CC988E}" type="datetime4">
              <a:rPr lang="en-GB" smtClean="0"/>
              <a:t>28 February 2018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0E4A4DB-036F-4816-A98C-42C4167E83C5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5819" y="1690688"/>
            <a:ext cx="7149917" cy="4274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471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</a:t>
            </a:r>
            <a:r>
              <a:rPr lang="en-US" dirty="0" smtClean="0">
                <a:hlinkClick r:id="rId2"/>
              </a:rPr>
              <a:t>://hctdemo.weebly.com/ 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BFC15374-78C8-491F-802B-BE3011002706}" type="datetime4">
              <a:rPr lang="en-GB" smtClean="0"/>
              <a:t>28 February 2018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0E4A4DB-036F-4816-A98C-42C4167E83C5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1592" y="1867289"/>
            <a:ext cx="8093908" cy="4312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353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sz="quarter" idx="24"/>
          </p:nvPr>
        </p:nvSpPr>
        <p:spPr/>
      </p:sp>
      <p:sp>
        <p:nvSpPr>
          <p:cNvPr id="3" name="Picture Placeholder 2"/>
          <p:cNvSpPr>
            <a:spLocks noGrp="1"/>
          </p:cNvSpPr>
          <p:nvPr>
            <p:ph type="pic" sz="quarter" idx="23"/>
          </p:nvPr>
        </p:nvSpPr>
        <p:spPr/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Expand and </a:t>
            </a:r>
            <a:r>
              <a:rPr lang="en-US" dirty="0" err="1" smtClean="0"/>
              <a:t>Organise</a:t>
            </a:r>
            <a:r>
              <a:rPr lang="en-US" dirty="0" smtClean="0"/>
              <a:t> Your Page Structure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579438" y="3338764"/>
            <a:ext cx="5237162" cy="918232"/>
          </a:xfrm>
        </p:spPr>
        <p:txBody>
          <a:bodyPr>
            <a:normAutofit/>
          </a:bodyPr>
          <a:lstStyle/>
          <a:p>
            <a:r>
              <a:rPr lang="en-US" sz="6000" b="1" dirty="0" smtClean="0"/>
              <a:t>04</a:t>
            </a:r>
            <a:endParaRPr lang="en-US" sz="6000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pPr>
              <a:defRPr/>
            </a:pPr>
            <a:fld id="{BFB6981C-FD26-4EAE-85C0-C2F272A4E0D3}" type="slidenum">
              <a:rPr lang="en-US" altLang="en-US" smtClean="0"/>
              <a:pPr>
                <a:defRPr/>
              </a:pPr>
              <a:t>27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4431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31302" y="168261"/>
            <a:ext cx="10515600" cy="1153709"/>
          </a:xfrm>
        </p:spPr>
        <p:txBody>
          <a:bodyPr>
            <a:normAutofit/>
          </a:bodyPr>
          <a:lstStyle/>
          <a:p>
            <a:r>
              <a:rPr lang="en-US" dirty="0" smtClean="0"/>
              <a:t>Adding Pages – New Main Page</a:t>
            </a:r>
            <a:br>
              <a:rPr lang="en-US" dirty="0" smtClean="0"/>
            </a:br>
            <a:endParaRPr lang="en-US" sz="3100" dirty="0"/>
          </a:p>
        </p:txBody>
      </p:sp>
      <p:sp>
        <p:nvSpPr>
          <p:cNvPr id="4" name="TextBox 3"/>
          <p:cNvSpPr txBox="1"/>
          <p:nvPr/>
        </p:nvSpPr>
        <p:spPr>
          <a:xfrm>
            <a:off x="0" y="1998600"/>
            <a:ext cx="3132944" cy="3785652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Using the </a:t>
            </a:r>
            <a:r>
              <a:rPr lang="en-US" sz="2000" b="1" dirty="0" smtClean="0"/>
              <a:t>Pages</a:t>
            </a:r>
            <a:r>
              <a:rPr lang="en-US" sz="2000" dirty="0" smtClean="0"/>
              <a:t> tab, click on the + sign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Choose </a:t>
            </a:r>
            <a:r>
              <a:rPr lang="en-US" sz="2000" b="1" dirty="0"/>
              <a:t>Standard </a:t>
            </a:r>
            <a:r>
              <a:rPr lang="en-US" sz="2000" b="1" dirty="0" smtClean="0"/>
              <a:t>Page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Call it </a:t>
            </a:r>
            <a:r>
              <a:rPr lang="en-US" sz="2000" i="1" dirty="0" smtClean="0"/>
              <a:t>Lessons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Click </a:t>
            </a:r>
            <a:r>
              <a:rPr lang="en-US" sz="2000" b="1" dirty="0" smtClean="0"/>
              <a:t>Done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Change the template page title to </a:t>
            </a:r>
            <a:r>
              <a:rPr lang="en-US" sz="2000" i="1" dirty="0" smtClean="0"/>
              <a:t>Lessons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Move it up in the pages list and put it under your </a:t>
            </a:r>
            <a:r>
              <a:rPr lang="en-US" sz="2000" b="1" dirty="0" smtClean="0"/>
              <a:t>Home </a:t>
            </a:r>
            <a:r>
              <a:rPr lang="en-US" sz="2000" dirty="0" smtClean="0"/>
              <a:t>page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3784A687-D2DF-4A9E-8B03-F3625DC99E25}" type="datetime4">
              <a:rPr lang="en-GB" smtClean="0"/>
              <a:t>28 February 2018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0E4A4DB-036F-4816-A98C-42C4167E83C5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0940" y="1321970"/>
            <a:ext cx="8022860" cy="398740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5408" y="3382009"/>
            <a:ext cx="5596943" cy="295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799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31302" y="273397"/>
            <a:ext cx="10515600" cy="1153709"/>
          </a:xfrm>
        </p:spPr>
        <p:txBody>
          <a:bodyPr>
            <a:normAutofit/>
          </a:bodyPr>
          <a:lstStyle/>
          <a:p>
            <a:r>
              <a:rPr lang="en-US" dirty="0" smtClean="0"/>
              <a:t>Adding Pages – New Subpage</a:t>
            </a:r>
            <a:br>
              <a:rPr lang="en-US" dirty="0" smtClean="0"/>
            </a:br>
            <a:endParaRPr lang="en-US" sz="3100" dirty="0"/>
          </a:p>
        </p:txBody>
      </p:sp>
      <p:sp>
        <p:nvSpPr>
          <p:cNvPr id="4" name="TextBox 3"/>
          <p:cNvSpPr txBox="1"/>
          <p:nvPr/>
        </p:nvSpPr>
        <p:spPr>
          <a:xfrm>
            <a:off x="197996" y="1667267"/>
            <a:ext cx="3132944" cy="4708981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Using the </a:t>
            </a:r>
            <a:r>
              <a:rPr lang="en-US" sz="2000" b="1" dirty="0" smtClean="0"/>
              <a:t>Pages</a:t>
            </a:r>
            <a:r>
              <a:rPr lang="en-US" sz="2000" dirty="0" smtClean="0"/>
              <a:t> tab, click on the + sign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Choose </a:t>
            </a:r>
            <a:r>
              <a:rPr lang="en-US" sz="2000" b="1" dirty="0"/>
              <a:t>Standard </a:t>
            </a:r>
            <a:r>
              <a:rPr lang="en-US" sz="2000" b="1" dirty="0" smtClean="0"/>
              <a:t>Page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Call it </a:t>
            </a:r>
            <a:r>
              <a:rPr lang="en-US" sz="2000" i="1" dirty="0" smtClean="0"/>
              <a:t>Week 1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Click </a:t>
            </a:r>
            <a:r>
              <a:rPr lang="en-US" sz="2000" b="1" dirty="0" smtClean="0"/>
              <a:t>Done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Change the template page title to </a:t>
            </a:r>
            <a:r>
              <a:rPr lang="en-US" sz="2000" i="1" dirty="0" smtClean="0"/>
              <a:t>Week 1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Move it up in the pages list and put it under your </a:t>
            </a:r>
            <a:r>
              <a:rPr lang="en-US" sz="2000" b="1" dirty="0" smtClean="0"/>
              <a:t>Lessons </a:t>
            </a:r>
            <a:r>
              <a:rPr lang="en-US" sz="2000" dirty="0" smtClean="0"/>
              <a:t>page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Pull it slightly to the right to make it a subpage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3784A687-D2DF-4A9E-8B03-F3625DC99E25}" type="datetime4">
              <a:rPr lang="en-GB" smtClean="0"/>
              <a:t>28 February 2018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0E4A4DB-036F-4816-A98C-42C4167E83C5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3253" y="1667267"/>
            <a:ext cx="7131303" cy="3650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168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4A3E85-53EC-4350-9F8B-DD9CF0E56A36}" type="slidenum">
              <a:rPr lang="en-US" altLang="en-US" smtClean="0"/>
              <a:pPr>
                <a:defRPr/>
              </a:pPr>
              <a:t>3</a:t>
            </a:fld>
            <a:endParaRPr lang="en-US" alt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645" y="2036086"/>
            <a:ext cx="10395696" cy="295563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79645" y="4345394"/>
            <a:ext cx="44167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Go to </a:t>
            </a:r>
            <a:r>
              <a:rPr lang="en-US" sz="3600" dirty="0" smtClean="0">
                <a:hlinkClick r:id="rId3"/>
              </a:rPr>
              <a:t>www.kahoot.it</a:t>
            </a:r>
            <a:r>
              <a:rPr lang="en-US" sz="3600" dirty="0" smtClean="0"/>
              <a:t>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933194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401682"/>
          </a:xfrm>
        </p:spPr>
        <p:txBody>
          <a:bodyPr>
            <a:normAutofit/>
          </a:bodyPr>
          <a:lstStyle/>
          <a:p>
            <a:r>
              <a:rPr lang="en-US" dirty="0" smtClean="0"/>
              <a:t>You now have two main pages and one subpage</a:t>
            </a:r>
            <a:endParaRPr lang="en-US" b="1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1A0989E1-E527-45A4-89FB-20C5EAFD52EF}" type="datetime4">
              <a:rPr lang="en-GB" smtClean="0"/>
              <a:t>28 February 2018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0E4A4DB-036F-4816-A98C-42C4167E83C5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4988" y="1889878"/>
            <a:ext cx="9391650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504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sz="quarter" idx="24"/>
          </p:nvPr>
        </p:nvSpPr>
        <p:spPr/>
      </p:sp>
      <p:sp>
        <p:nvSpPr>
          <p:cNvPr id="3" name="Picture Placeholder 2"/>
          <p:cNvSpPr>
            <a:spLocks noGrp="1"/>
          </p:cNvSpPr>
          <p:nvPr>
            <p:ph type="pic" sz="quarter" idx="23"/>
          </p:nvPr>
        </p:nvSpPr>
        <p:spPr>
          <a:xfrm>
            <a:off x="0" y="2335213"/>
            <a:ext cx="8027999" cy="2319337"/>
          </a:xfrm>
        </p:spPr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Build Your Own Template Page and Duplicate It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546100" y="3489462"/>
            <a:ext cx="5237162" cy="918232"/>
          </a:xfrm>
        </p:spPr>
        <p:txBody>
          <a:bodyPr>
            <a:normAutofit/>
          </a:bodyPr>
          <a:lstStyle/>
          <a:p>
            <a:r>
              <a:rPr lang="en-US" sz="6000" b="1" dirty="0" smtClean="0"/>
              <a:t>05</a:t>
            </a:r>
            <a:endParaRPr lang="en-US" sz="6000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pPr>
              <a:defRPr/>
            </a:pPr>
            <a:fld id="{B6DADE42-A03C-45C3-822D-F48EE477D167}" type="slidenum">
              <a:rPr lang="en-US" altLang="en-US" smtClean="0"/>
              <a:pPr>
                <a:defRPr/>
              </a:pPr>
              <a:t>31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981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Minimise</a:t>
            </a:r>
            <a:r>
              <a:rPr lang="en-US" dirty="0" smtClean="0"/>
              <a:t> the header image for your template page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17EE7150-DF25-4ED7-BAE6-50938E69278A}" type="datetime4">
              <a:rPr lang="en-GB" smtClean="0"/>
              <a:t>28 February 2018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0E4A4DB-036F-4816-A98C-42C4167E83C5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6047" y="1929359"/>
            <a:ext cx="7761626" cy="388878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38201" y="2503357"/>
            <a:ext cx="18900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Drag the point upwards with your mouse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1287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Populate your template </a:t>
            </a:r>
            <a:r>
              <a:rPr lang="en-US" dirty="0"/>
              <a:t>p</a:t>
            </a:r>
            <a:r>
              <a:rPr lang="en-US" dirty="0" smtClean="0"/>
              <a:t>age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17EE7150-DF25-4ED7-BAE6-50938E69278A}" type="datetime4">
              <a:rPr lang="en-GB" smtClean="0"/>
              <a:t>28 February 2018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0E4A4DB-036F-4816-A98C-42C4167E83C5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2147" y="1833562"/>
            <a:ext cx="8770495" cy="429823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9647" y="2323475"/>
            <a:ext cx="16339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Use the </a:t>
            </a:r>
            <a:r>
              <a:rPr lang="en-US" b="1" dirty="0" smtClean="0"/>
              <a:t>Title</a:t>
            </a:r>
            <a:r>
              <a:rPr lang="en-US" dirty="0" smtClean="0"/>
              <a:t>, </a:t>
            </a:r>
            <a:r>
              <a:rPr lang="en-US" b="1" dirty="0" smtClean="0"/>
              <a:t>Text</a:t>
            </a:r>
            <a:r>
              <a:rPr lang="en-US" dirty="0" smtClean="0"/>
              <a:t> and </a:t>
            </a:r>
            <a:r>
              <a:rPr lang="en-US" b="1" dirty="0" smtClean="0"/>
              <a:t>Image</a:t>
            </a:r>
            <a:r>
              <a:rPr lang="en-US" dirty="0" smtClean="0"/>
              <a:t> tools to populate your template page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9550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of a </a:t>
            </a:r>
            <a:r>
              <a:rPr lang="en-US" dirty="0"/>
              <a:t>w</a:t>
            </a:r>
            <a:r>
              <a:rPr lang="en-US" dirty="0" smtClean="0"/>
              <a:t>eekly template – Main section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17EE7150-DF25-4ED7-BAE6-50938E69278A}" type="datetime4">
              <a:rPr lang="en-GB" smtClean="0"/>
              <a:t>28 February 2018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0E4A4DB-036F-4816-A98C-42C4167E83C5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8841" y="1690688"/>
            <a:ext cx="6966659" cy="424863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4734" y="2248525"/>
            <a:ext cx="22335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Weekly focus point at the top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8181" y="3815004"/>
            <a:ext cx="3877960" cy="2433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644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of a </a:t>
            </a:r>
            <a:r>
              <a:rPr lang="en-US" dirty="0"/>
              <a:t>w</a:t>
            </a:r>
            <a:r>
              <a:rPr lang="en-US" dirty="0" smtClean="0"/>
              <a:t>eekly template – </a:t>
            </a:r>
            <a:r>
              <a:rPr lang="en-US" dirty="0" smtClean="0"/>
              <a:t>Daily </a:t>
            </a:r>
            <a:r>
              <a:rPr lang="en-US" dirty="0" smtClean="0"/>
              <a:t>sections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17EE7150-DF25-4ED7-BAE6-50938E69278A}" type="datetime4">
              <a:rPr lang="en-GB" smtClean="0"/>
              <a:t>28 February 2018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0E4A4DB-036F-4816-A98C-42C4167E83C5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04734" y="2248525"/>
            <a:ext cx="22335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Daily sections below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3957" y="2041957"/>
            <a:ext cx="6221543" cy="3963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583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Duplicating a template page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17EE7150-DF25-4ED7-BAE6-50938E69278A}" type="datetime4">
              <a:rPr lang="en-GB" smtClean="0"/>
              <a:t>28 February 2018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0E4A4DB-036F-4816-A98C-42C4167E83C5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04734" y="2248525"/>
            <a:ext cx="223353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 smtClean="0"/>
              <a:t>In </a:t>
            </a:r>
            <a:r>
              <a:rPr lang="en-US" b="1" dirty="0" smtClean="0"/>
              <a:t>Pages</a:t>
            </a:r>
            <a:r>
              <a:rPr lang="en-US" dirty="0" smtClean="0"/>
              <a:t> mode, select your template page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Click on Copy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Open your duplicate page and change its name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Repeat this for as many duplicate pages </a:t>
            </a:r>
            <a:r>
              <a:rPr lang="en-US" dirty="0" smtClean="0"/>
              <a:t>as you </a:t>
            </a:r>
            <a:r>
              <a:rPr lang="en-US" dirty="0" smtClean="0"/>
              <a:t>need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7565" y="2083369"/>
            <a:ext cx="7225884" cy="38803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5908" y="3562102"/>
            <a:ext cx="4926221" cy="2597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523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899098" cy="1325563"/>
          </a:xfrm>
        </p:spPr>
        <p:txBody>
          <a:bodyPr/>
          <a:lstStyle/>
          <a:p>
            <a:r>
              <a:rPr lang="en-US" dirty="0" smtClean="0"/>
              <a:t>Main pages + subpages = increase website navigation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17EE7150-DF25-4ED7-BAE6-50938E69278A}" type="datetime4">
              <a:rPr lang="en-GB" smtClean="0"/>
              <a:t>28 February 2018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0E4A4DB-036F-4816-A98C-42C4167E83C5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1107" y="1896614"/>
            <a:ext cx="6498080" cy="3902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958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899098" cy="1325563"/>
          </a:xfrm>
        </p:spPr>
        <p:txBody>
          <a:bodyPr/>
          <a:lstStyle/>
          <a:p>
            <a:r>
              <a:rPr lang="en-US" dirty="0" smtClean="0"/>
              <a:t>Your website navigation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17EE7150-DF25-4ED7-BAE6-50938E69278A}" type="datetime4">
              <a:rPr lang="en-GB" smtClean="0"/>
              <a:t>28 February 2018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0E4A4DB-036F-4816-A98C-42C4167E83C5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4105" y="1668328"/>
            <a:ext cx="8469521" cy="4688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541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sz="quarter" idx="24"/>
          </p:nvPr>
        </p:nvSpPr>
        <p:spPr/>
      </p:sp>
      <p:sp>
        <p:nvSpPr>
          <p:cNvPr id="3" name="Picture Placeholder 2"/>
          <p:cNvSpPr>
            <a:spLocks noGrp="1"/>
          </p:cNvSpPr>
          <p:nvPr>
            <p:ph type="pic" sz="quarter" idx="23"/>
          </p:nvPr>
        </p:nvSpPr>
        <p:spPr/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 Files &amp; Links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579438" y="3338764"/>
            <a:ext cx="5237162" cy="918232"/>
          </a:xfrm>
        </p:spPr>
        <p:txBody>
          <a:bodyPr>
            <a:normAutofit/>
          </a:bodyPr>
          <a:lstStyle/>
          <a:p>
            <a:r>
              <a:rPr lang="en-US" sz="6000" b="1" dirty="0" smtClean="0"/>
              <a:t>06</a:t>
            </a:r>
            <a:endParaRPr lang="en-US" sz="6000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pPr>
              <a:defRPr/>
            </a:pPr>
            <a:fld id="{BFB6981C-FD26-4EAE-85C0-C2F272A4E0D3}" type="slidenum">
              <a:rPr lang="en-US" altLang="en-US" smtClean="0"/>
              <a:pPr>
                <a:defRPr/>
              </a:pPr>
              <a:t>39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6414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551425"/>
            <a:ext cx="9187721" cy="1325563"/>
          </a:xfrm>
        </p:spPr>
        <p:txBody>
          <a:bodyPr>
            <a:normAutofit/>
          </a:bodyPr>
          <a:lstStyle/>
          <a:p>
            <a:r>
              <a:rPr lang="en-US" dirty="0" smtClean="0"/>
              <a:t>Here are some different ways to communicate with your students and deliver your classes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17EE7150-DF25-4ED7-BAE6-50938E69278A}" type="datetime4">
              <a:rPr lang="en-GB" smtClean="0"/>
              <a:t>28 February 2018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0E4A4DB-036F-4816-A98C-42C4167E83C5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2037319"/>
            <a:ext cx="1470285" cy="14945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665" y="2166988"/>
            <a:ext cx="1472269" cy="13648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921" y="2077756"/>
            <a:ext cx="1441965" cy="14419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6991" y="2049436"/>
            <a:ext cx="1470285" cy="14702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0827" y="3965391"/>
            <a:ext cx="1400107" cy="140010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544" y="3965391"/>
            <a:ext cx="1416836" cy="141683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32" y="4004046"/>
            <a:ext cx="1361452" cy="136145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9476" y="3917698"/>
            <a:ext cx="1447800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0332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8062" y="795257"/>
            <a:ext cx="10884108" cy="1325563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Adding Files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4000" dirty="0" smtClean="0"/>
              <a:t>Highlight any text or image and click on the </a:t>
            </a:r>
            <a:r>
              <a:rPr lang="en-US" sz="4000" b="1" dirty="0" smtClean="0"/>
              <a:t>Link</a:t>
            </a:r>
            <a:r>
              <a:rPr lang="en-US" sz="4000" dirty="0" smtClean="0"/>
              <a:t> icon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C11BF14-0117-489A-95F9-23C3E96A45C0}" type="datetime4">
              <a:rPr lang="en-GB" smtClean="0"/>
              <a:t>28 February 2018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0E4A4DB-036F-4816-A98C-42C4167E83C5}" type="slidenum">
              <a:rPr lang="en-US" smtClean="0"/>
              <a:pPr/>
              <a:t>40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6500" y="2330682"/>
            <a:ext cx="6552732" cy="3559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728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Select the </a:t>
            </a:r>
            <a:r>
              <a:rPr lang="en-US" b="1" dirty="0" smtClean="0"/>
              <a:t>File</a:t>
            </a:r>
            <a:r>
              <a:rPr lang="en-US" dirty="0" smtClean="0"/>
              <a:t> option and upload your file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70AED70-C0DA-4E65-B24E-5FEEBFF1B1D0}" type="datetime4">
              <a:rPr lang="en-GB" smtClean="0"/>
              <a:t>28 February 2018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0E4A4DB-036F-4816-A98C-42C4167E83C5}" type="slidenum">
              <a:rPr lang="en-US" smtClean="0"/>
              <a:pPr/>
              <a:t>41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6500" y="1886809"/>
            <a:ext cx="7001734" cy="3799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458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34948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Add </a:t>
            </a:r>
            <a:r>
              <a:rPr lang="en-US" b="1" dirty="0" smtClean="0"/>
              <a:t>Links</a:t>
            </a:r>
            <a:r>
              <a:rPr lang="en-US" dirty="0"/>
              <a:t/>
            </a:r>
            <a:br>
              <a:rPr lang="en-US" dirty="0"/>
            </a:br>
            <a:r>
              <a:rPr lang="en-US" sz="3600" dirty="0"/>
              <a:t>Highlight any text or image and click on the </a:t>
            </a:r>
            <a:r>
              <a:rPr lang="en-US" sz="3600" b="1" dirty="0"/>
              <a:t>Link</a:t>
            </a:r>
            <a:r>
              <a:rPr lang="en-US" sz="3600" dirty="0"/>
              <a:t> icon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80ACDEA-A0DD-4375-8277-5776862C12F4}" type="datetime4">
              <a:rPr lang="en-GB" smtClean="0"/>
              <a:t>28 February 2018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0E4A4DB-036F-4816-A98C-42C4167E83C5}" type="slidenum">
              <a:rPr lang="en-US" smtClean="0"/>
              <a:pPr/>
              <a:t>42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040" y="2091909"/>
            <a:ext cx="7085520" cy="38441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4725" y="3884821"/>
            <a:ext cx="4619075" cy="247152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077200" y="2504033"/>
            <a:ext cx="37710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 smtClean="0"/>
              <a:t>Select the Website URL option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Insert your URL in the URL field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4530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You now have a teaching website with:</a:t>
            </a:r>
          </a:p>
          <a:p>
            <a:pPr lvl="1"/>
            <a:r>
              <a:rPr lang="en-US" dirty="0" smtClean="0"/>
              <a:t>a Home page</a:t>
            </a:r>
          </a:p>
          <a:p>
            <a:pPr lvl="1"/>
            <a:r>
              <a:rPr lang="en-US" dirty="0" smtClean="0"/>
              <a:t>a new menu option (Lessons)</a:t>
            </a:r>
          </a:p>
          <a:p>
            <a:pPr lvl="1"/>
            <a:r>
              <a:rPr lang="en-US" dirty="0"/>
              <a:t>a</a:t>
            </a:r>
            <a:r>
              <a:rPr lang="en-US" dirty="0" smtClean="0"/>
              <a:t> number of submenus (Weeks)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You have </a:t>
            </a:r>
          </a:p>
          <a:p>
            <a:pPr lvl="1"/>
            <a:r>
              <a:rPr lang="en-US" dirty="0" smtClean="0"/>
              <a:t>Added text</a:t>
            </a:r>
          </a:p>
          <a:p>
            <a:pPr lvl="1"/>
            <a:r>
              <a:rPr lang="en-US" dirty="0" smtClean="0"/>
              <a:t>Added images</a:t>
            </a:r>
          </a:p>
          <a:p>
            <a:pPr lvl="1"/>
            <a:r>
              <a:rPr lang="en-US" dirty="0" smtClean="0"/>
              <a:t>Added links</a:t>
            </a:r>
          </a:p>
          <a:p>
            <a:pPr lvl="1"/>
            <a:r>
              <a:rPr lang="en-US" dirty="0" smtClean="0"/>
              <a:t>Added files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Congratulations!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838200" y="6356350"/>
            <a:ext cx="3276600" cy="365125"/>
          </a:xfrm>
          <a:prstGeom prst="rect">
            <a:avLst/>
          </a:prstGeom>
        </p:spPr>
        <p:txBody>
          <a:bodyPr/>
          <a:lstStyle/>
          <a:p>
            <a:fld id="{C078ED59-D36B-4DAB-B0DD-D868F375E559}" type="datetime4">
              <a:rPr lang="en-GB" smtClean="0"/>
              <a:t>28 February 2018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077200" y="6356350"/>
            <a:ext cx="3276600" cy="365125"/>
          </a:xfrm>
          <a:prstGeom prst="rect">
            <a:avLst/>
          </a:prstGeom>
        </p:spPr>
        <p:txBody>
          <a:bodyPr/>
          <a:lstStyle/>
          <a:p>
            <a:fld id="{10E4A4DB-036F-4816-A98C-42C4167E83C5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058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sz="quarter" idx="24"/>
          </p:nvPr>
        </p:nvSpPr>
        <p:spPr/>
      </p:sp>
      <p:sp>
        <p:nvSpPr>
          <p:cNvPr id="3" name="Picture Placeholder 2"/>
          <p:cNvSpPr>
            <a:spLocks noGrp="1"/>
          </p:cNvSpPr>
          <p:nvPr>
            <p:ph type="pic" sz="quarter" idx="23"/>
          </p:nvPr>
        </p:nvSpPr>
        <p:spPr/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YouTube Videos &amp; Picture Galleries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579438" y="3338764"/>
            <a:ext cx="5237162" cy="918232"/>
          </a:xfrm>
        </p:spPr>
        <p:txBody>
          <a:bodyPr>
            <a:normAutofit/>
          </a:bodyPr>
          <a:lstStyle/>
          <a:p>
            <a:r>
              <a:rPr lang="en-US" sz="6000" b="1" dirty="0" smtClean="0"/>
              <a:t>07</a:t>
            </a:r>
            <a:endParaRPr lang="en-US" sz="6000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pPr>
              <a:defRPr/>
            </a:pPr>
            <a:fld id="{BFB6981C-FD26-4EAE-85C0-C2F272A4E0D3}" type="slidenum">
              <a:rPr lang="en-US" altLang="en-US" smtClean="0"/>
              <a:pPr>
                <a:defRPr/>
              </a:pPr>
              <a:t>44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2842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YouTube Videos – Drag the </a:t>
            </a:r>
            <a:r>
              <a:rPr lang="en-US" b="1" dirty="0" smtClean="0"/>
              <a:t>YouTube</a:t>
            </a:r>
            <a:r>
              <a:rPr lang="en-US" dirty="0" smtClean="0"/>
              <a:t> icon onto your page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1722" y="2126415"/>
            <a:ext cx="7628556" cy="3781325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1EE3BC75-11CB-4A68-A74E-6C6BAA18D400}" type="datetime4">
              <a:rPr lang="en-GB" smtClean="0"/>
              <a:t>28 February 2018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0E4A4DB-036F-4816-A98C-42C4167E83C5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76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Place the YouTube icon where you want the video to show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0927" y="2062647"/>
            <a:ext cx="7950146" cy="3787339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FD741EB-FECB-41EF-9CC8-50D14EDB4620}" type="datetime4">
              <a:rPr lang="en-GB" smtClean="0"/>
              <a:t>28 February 2018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0E4A4DB-036F-4816-A98C-42C4167E83C5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017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Click on the YouTube template image and add the URL for your video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4718" y="1829607"/>
            <a:ext cx="5585363" cy="3707663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E61EB99B-FF31-4E4D-A0C9-89FD6EEB2AAF}" type="datetime4">
              <a:rPr lang="en-GB" smtClean="0"/>
              <a:t>28 February 2018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0E4A4DB-036F-4816-A98C-42C4167E83C5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923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711648"/>
          </a:xfrm>
        </p:spPr>
        <p:txBody>
          <a:bodyPr>
            <a:normAutofit/>
          </a:bodyPr>
          <a:lstStyle/>
          <a:p>
            <a:r>
              <a:rPr lang="en-US" dirty="0" smtClean="0"/>
              <a:t>Your students can now watch the videos you have selected directly from the webpage.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0175" y="2223765"/>
            <a:ext cx="9391650" cy="3743325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260B3CDF-D089-4F2C-A7F9-55F96B70ADB4}" type="datetime4">
              <a:rPr lang="en-GB" smtClean="0"/>
              <a:t>28 February 2018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0E4A4DB-036F-4816-A98C-42C4167E83C5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632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Slide Show – Drag the Slide Show icon onto your page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0588" y="1690688"/>
            <a:ext cx="7538814" cy="3563237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536C2CC8-2436-4029-B3AC-4D1CFB9BEFF8}" type="datetime4">
              <a:rPr lang="en-GB" smtClean="0"/>
              <a:t>28 February 2018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0E4A4DB-036F-4816-A98C-42C4167E83C5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327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2260340"/>
            <a:ext cx="10515600" cy="4730158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No apps to </a:t>
            </a:r>
            <a:r>
              <a:rPr lang="en-US" dirty="0" smtClean="0"/>
              <a:t>download for students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No passwords to remember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Opens on any device connected to the Internet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You have full control over page </a:t>
            </a:r>
            <a:r>
              <a:rPr lang="en-US" dirty="0" err="1" smtClean="0"/>
              <a:t>organisation</a:t>
            </a:r>
            <a:r>
              <a:rPr lang="en-US" dirty="0" smtClean="0"/>
              <a:t> and navigation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Easy to make visually </a:t>
            </a:r>
            <a:r>
              <a:rPr lang="en-US" dirty="0" smtClean="0"/>
              <a:t>striking &amp; appealing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Easy to share with others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Easy to collect assignments &amp; projects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07536" y="405394"/>
            <a:ext cx="10646264" cy="1450757"/>
          </a:xfrm>
        </p:spPr>
        <p:txBody>
          <a:bodyPr>
            <a:normAutofit/>
          </a:bodyPr>
          <a:lstStyle/>
          <a:p>
            <a:r>
              <a:rPr lang="en-US" dirty="0" smtClean="0"/>
              <a:t>7 </a:t>
            </a:r>
            <a:r>
              <a:rPr lang="en-US" dirty="0"/>
              <a:t>a</a:t>
            </a:r>
            <a:r>
              <a:rPr lang="en-US" dirty="0" smtClean="0"/>
              <a:t>dvantages </a:t>
            </a:r>
            <a:r>
              <a:rPr lang="en-US" dirty="0" smtClean="0"/>
              <a:t>of </a:t>
            </a:r>
            <a:r>
              <a:rPr lang="en-US" dirty="0" smtClean="0"/>
              <a:t>creating your own open class website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838200" y="6356350"/>
            <a:ext cx="3276600" cy="365125"/>
          </a:xfrm>
          <a:prstGeom prst="rect">
            <a:avLst/>
          </a:prstGeom>
        </p:spPr>
        <p:txBody>
          <a:bodyPr/>
          <a:lstStyle/>
          <a:p>
            <a:fld id="{62CCA942-62C8-419E-8A7F-7C894F7D5022}" type="datetime4">
              <a:rPr lang="en-GB" smtClean="0"/>
              <a:t>28 February 2018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077200" y="6356350"/>
            <a:ext cx="3276600" cy="365125"/>
          </a:xfrm>
          <a:prstGeom prst="rect">
            <a:avLst/>
          </a:prstGeom>
        </p:spPr>
        <p:txBody>
          <a:bodyPr/>
          <a:lstStyle/>
          <a:p>
            <a:fld id="{10E4A4DB-036F-4816-A98C-42C4167E83C5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6909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Select the Slideshow style you want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8275" y="2070315"/>
            <a:ext cx="9315450" cy="42672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4A260008-8657-4158-8B10-76832AD30D03}" type="datetime4">
              <a:rPr lang="en-GB" smtClean="0"/>
              <a:t>28 February 2018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0E4A4DB-036F-4816-A98C-42C4167E83C5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731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Add </a:t>
            </a:r>
            <a:r>
              <a:rPr lang="en-US" b="1" dirty="0" smtClean="0"/>
              <a:t>Captions</a:t>
            </a:r>
            <a:r>
              <a:rPr lang="en-US" dirty="0" smtClean="0"/>
              <a:t> &amp; </a:t>
            </a:r>
            <a:r>
              <a:rPr lang="en-US" b="1" dirty="0" smtClean="0"/>
              <a:t>Links</a:t>
            </a:r>
            <a:r>
              <a:rPr lang="en-US" dirty="0" smtClean="0"/>
              <a:t> to your Slideshow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6093" y="1690688"/>
            <a:ext cx="6928388" cy="4076765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10CD9BD5-CACF-4E20-8B52-FD988C13E79E}" type="datetime4">
              <a:rPr lang="en-GB" smtClean="0"/>
              <a:t>28 February 2018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0E4A4DB-036F-4816-A98C-42C4167E83C5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967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Videos and Slideshows are ready to go!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4896" y="2155394"/>
            <a:ext cx="7360000" cy="3902231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767FC1FB-3A20-4B33-BD17-AFF073B66994}" type="datetime4">
              <a:rPr lang="en-GB" smtClean="0"/>
              <a:t>28 February 2018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0E4A4DB-036F-4816-A98C-42C4167E83C5}" type="slidenum">
              <a:rPr lang="en-US" smtClean="0"/>
              <a:pPr/>
              <a:t>52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94675" y="3507698"/>
            <a:ext cx="20954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Similar web page </a:t>
            </a:r>
          </a:p>
          <a:p>
            <a:r>
              <a:rPr lang="en-US" dirty="0" smtClean="0"/>
              <a:t>can be found </a:t>
            </a:r>
            <a:r>
              <a:rPr lang="en-US" dirty="0" smtClean="0">
                <a:hlinkClick r:id="rId3"/>
              </a:rPr>
              <a:t>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5724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sz="quarter" idx="24"/>
          </p:nvPr>
        </p:nvSpPr>
        <p:spPr/>
      </p:sp>
      <p:sp>
        <p:nvSpPr>
          <p:cNvPr id="3" name="Picture Placeholder 2"/>
          <p:cNvSpPr>
            <a:spLocks noGrp="1"/>
          </p:cNvSpPr>
          <p:nvPr>
            <p:ph type="pic" sz="quarter" idx="23"/>
          </p:nvPr>
        </p:nvSpPr>
        <p:spPr/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Layout Issues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579438" y="3338764"/>
            <a:ext cx="5237162" cy="918232"/>
          </a:xfrm>
        </p:spPr>
        <p:txBody>
          <a:bodyPr>
            <a:normAutofit/>
          </a:bodyPr>
          <a:lstStyle/>
          <a:p>
            <a:r>
              <a:rPr lang="en-US" sz="6000" b="1" dirty="0" smtClean="0"/>
              <a:t>08</a:t>
            </a:r>
            <a:endParaRPr lang="en-US" sz="6000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pPr>
              <a:defRPr/>
            </a:pPr>
            <a:fld id="{BFB6981C-FD26-4EAE-85C0-C2F272A4E0D3}" type="slidenum">
              <a:rPr lang="en-US" altLang="en-US" smtClean="0"/>
              <a:pPr>
                <a:defRPr/>
              </a:pPr>
              <a:t>53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3017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Using the </a:t>
            </a:r>
            <a:r>
              <a:rPr lang="en-US" b="1" dirty="0" smtClean="0"/>
              <a:t>Spacer </a:t>
            </a:r>
            <a:r>
              <a:rPr lang="en-US" dirty="0" smtClean="0"/>
              <a:t>to resize elements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8313" y="2377860"/>
            <a:ext cx="7938698" cy="3697476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E9C83685-4856-4923-824F-C416176E34F9}" type="datetime4">
              <a:rPr lang="en-GB" smtClean="0"/>
              <a:t>28 February 2018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0E4A4DB-036F-4816-A98C-42C4167E83C5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846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Drag the </a:t>
            </a:r>
            <a:r>
              <a:rPr lang="en-US" b="1" dirty="0" smtClean="0"/>
              <a:t>Spacer</a:t>
            </a:r>
            <a:r>
              <a:rPr lang="en-US" dirty="0" smtClean="0"/>
              <a:t> line to resize your element (spacer = creates empty space)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0702" y="1961342"/>
            <a:ext cx="3653098" cy="16802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1469" y="3541659"/>
            <a:ext cx="5255782" cy="24109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6142" y="1947192"/>
            <a:ext cx="5536344" cy="2543418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798DD893-EB58-4571-8B39-E1EEEC8B37EE}" type="datetime4">
              <a:rPr lang="en-GB" smtClean="0"/>
              <a:t>28 February 2018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0E4A4DB-036F-4816-A98C-42C4167E83C5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461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sz="quarter" idx="24"/>
          </p:nvPr>
        </p:nvSpPr>
        <p:spPr/>
      </p:sp>
      <p:sp>
        <p:nvSpPr>
          <p:cNvPr id="3" name="Picture Placeholder 2"/>
          <p:cNvSpPr>
            <a:spLocks noGrp="1"/>
          </p:cNvSpPr>
          <p:nvPr>
            <p:ph type="pic" sz="quarter" idx="23"/>
          </p:nvPr>
        </p:nvSpPr>
        <p:spPr/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Collecting Assignments &amp; Projects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579438" y="3338764"/>
            <a:ext cx="5237162" cy="918232"/>
          </a:xfrm>
        </p:spPr>
        <p:txBody>
          <a:bodyPr>
            <a:normAutofit/>
          </a:bodyPr>
          <a:lstStyle/>
          <a:p>
            <a:r>
              <a:rPr lang="en-US" sz="6000" b="1" dirty="0" smtClean="0"/>
              <a:t>09</a:t>
            </a:r>
            <a:endParaRPr lang="en-US" sz="6000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pPr>
              <a:defRPr/>
            </a:pPr>
            <a:fld id="{BFB6981C-FD26-4EAE-85C0-C2F272A4E0D3}" type="slidenum">
              <a:rPr lang="en-US" altLang="en-US" smtClean="0"/>
              <a:pPr>
                <a:defRPr/>
              </a:pPr>
              <a:t>56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97987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Use the </a:t>
            </a:r>
            <a:r>
              <a:rPr lang="en-US" b="1" dirty="0" smtClean="0"/>
              <a:t>Assignment Form </a:t>
            </a:r>
            <a:r>
              <a:rPr lang="en-US" dirty="0" smtClean="0"/>
              <a:t>icon to collect student work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9011" y="1877556"/>
            <a:ext cx="7804883" cy="3980804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B075F23-584E-4A06-960E-00A263702618}" type="datetime4">
              <a:rPr lang="en-GB" smtClean="0"/>
              <a:t>28 February 2018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0E4A4DB-036F-4816-A98C-42C4167E83C5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488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Edit the </a:t>
            </a:r>
            <a:r>
              <a:rPr lang="en-US" b="1" dirty="0" smtClean="0"/>
              <a:t>Assignment Form </a:t>
            </a:r>
            <a:r>
              <a:rPr lang="en-US" dirty="0" smtClean="0"/>
              <a:t>to suit your needs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7984" y="1930669"/>
            <a:ext cx="2914650" cy="40195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7362" y="1930669"/>
            <a:ext cx="3411551" cy="4019550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7B955E5B-F304-4476-ACDF-A56699AFCE8C}" type="datetime4">
              <a:rPr lang="en-GB" smtClean="0"/>
              <a:t>28 February 2018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0E4A4DB-036F-4816-A98C-42C4167E83C5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739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Students can submit files up to 20 MB (PC and iPad)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9225" y="1892569"/>
            <a:ext cx="9353550" cy="4095750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2CF87195-4CC1-4F93-80FA-7353F35F6F03}" type="datetime4">
              <a:rPr lang="en-GB" smtClean="0"/>
              <a:t>28 February 2018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0E4A4DB-036F-4816-A98C-42C4167E83C5}" type="slidenum">
              <a:rPr lang="en-US" smtClean="0"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55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No tracking</a:t>
            </a:r>
          </a:p>
          <a:p>
            <a:pPr lvl="1"/>
            <a:r>
              <a:rPr lang="en-US" dirty="0" smtClean="0"/>
              <a:t> </a:t>
            </a:r>
            <a:r>
              <a:rPr lang="en-US" dirty="0" smtClean="0"/>
              <a:t>Except </a:t>
            </a:r>
            <a:r>
              <a:rPr lang="en-US" dirty="0" smtClean="0"/>
              <a:t>for number of views!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No built-in annotation tool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No shared space for collaboration</a:t>
            </a:r>
          </a:p>
          <a:p>
            <a:pPr lvl="1"/>
            <a:r>
              <a:rPr lang="en-US" dirty="0" smtClean="0"/>
              <a:t>Except forums and blogs!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97280" y="780834"/>
            <a:ext cx="10058400" cy="1450757"/>
          </a:xfrm>
        </p:spPr>
        <p:txBody>
          <a:bodyPr/>
          <a:lstStyle/>
          <a:p>
            <a:r>
              <a:rPr lang="en-US" dirty="0" smtClean="0"/>
              <a:t>3 </a:t>
            </a:r>
            <a:r>
              <a:rPr lang="en-US" dirty="0" smtClean="0"/>
              <a:t>disadvantages of using an open class </a:t>
            </a:r>
            <a:r>
              <a:rPr lang="en-US" dirty="0"/>
              <a:t>w</a:t>
            </a:r>
            <a:r>
              <a:rPr lang="en-US" dirty="0" smtClean="0"/>
              <a:t>ebsite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838200" y="6356350"/>
            <a:ext cx="3276600" cy="365125"/>
          </a:xfrm>
          <a:prstGeom prst="rect">
            <a:avLst/>
          </a:prstGeom>
        </p:spPr>
        <p:txBody>
          <a:bodyPr/>
          <a:lstStyle/>
          <a:p>
            <a:fld id="{2748641A-A4FE-45C8-9679-4F7D4325050A}" type="datetime4">
              <a:rPr lang="en-GB" smtClean="0"/>
              <a:t>28 February 2018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077200" y="6356350"/>
            <a:ext cx="3276600" cy="365125"/>
          </a:xfrm>
          <a:prstGeom prst="rect">
            <a:avLst/>
          </a:prstGeom>
        </p:spPr>
        <p:txBody>
          <a:bodyPr/>
          <a:lstStyle/>
          <a:p>
            <a:fld id="{10E4A4DB-036F-4816-A98C-42C4167E83C5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514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sz="quarter" idx="24"/>
          </p:nvPr>
        </p:nvSpPr>
        <p:spPr/>
      </p:sp>
      <p:sp>
        <p:nvSpPr>
          <p:cNvPr id="3" name="Picture Placeholder 2"/>
          <p:cNvSpPr>
            <a:spLocks noGrp="1"/>
          </p:cNvSpPr>
          <p:nvPr>
            <p:ph type="pic" sz="quarter" idx="23"/>
          </p:nvPr>
        </p:nvSpPr>
        <p:spPr/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Set Up Websites for Your Students!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579438" y="3338764"/>
            <a:ext cx="5237162" cy="918232"/>
          </a:xfrm>
        </p:spPr>
        <p:txBody>
          <a:bodyPr>
            <a:normAutofit/>
          </a:bodyPr>
          <a:lstStyle/>
          <a:p>
            <a:r>
              <a:rPr lang="en-US" sz="6000" b="1" dirty="0" smtClean="0"/>
              <a:t>10</a:t>
            </a:r>
            <a:endParaRPr lang="en-US" sz="6000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pPr>
              <a:defRPr/>
            </a:pPr>
            <a:fld id="{BFB6981C-FD26-4EAE-85C0-C2F272A4E0D3}" type="slidenum">
              <a:rPr lang="en-US" altLang="en-US" smtClean="0"/>
              <a:pPr>
                <a:defRPr/>
              </a:pPr>
              <a:t>60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55248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First, click on </a:t>
            </a:r>
            <a:r>
              <a:rPr lang="en-US" b="1" dirty="0" smtClean="0"/>
              <a:t>My Students </a:t>
            </a:r>
            <a:r>
              <a:rPr lang="en-US" dirty="0" smtClean="0"/>
              <a:t>tab to create a class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0521" y="1920660"/>
            <a:ext cx="6611306" cy="3736221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E0BD386E-10FA-4761-8D1D-CAA6C4038235}" type="datetime4">
              <a:rPr lang="en-GB" smtClean="0"/>
              <a:t>28 February 2018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0E4A4DB-036F-4816-A98C-42C4167E83C5}" type="slidenum">
              <a:rPr lang="en-US" smtClean="0"/>
              <a:pPr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705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Next, add students and decide if sites are public or private (no email needed)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8934" y="2134004"/>
            <a:ext cx="7119534" cy="4093732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F278A86A-F40B-44C0-8ADD-26A0807F43FF}" type="datetime4">
              <a:rPr lang="en-GB" smtClean="0"/>
              <a:t>28 February 2018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0E4A4DB-036F-4816-A98C-42C4167E83C5}" type="slidenum">
              <a:rPr lang="en-US" smtClean="0"/>
              <a:pPr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619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Finally, print usernames &amp; passwords for your record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1727" y="2191233"/>
            <a:ext cx="7500211" cy="3795017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31D3FB32-4334-4CF3-99EA-5368C3DA37E9}" type="datetime4">
              <a:rPr lang="en-GB" smtClean="0"/>
              <a:t>28 February 2018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0E4A4DB-036F-4816-A98C-42C4167E83C5}" type="slidenum">
              <a:rPr lang="en-US" smtClean="0"/>
              <a:pPr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015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</a:t>
            </a:r>
            <a:r>
              <a:rPr lang="en-US" dirty="0" smtClean="0"/>
              <a:t>uestions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FEBEE530-16C9-446A-91F7-A0927E718BD0}" type="datetime4">
              <a:rPr lang="en-GB" smtClean="0"/>
              <a:t>28 February 2018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0E4A4DB-036F-4816-A98C-42C4167E83C5}" type="slidenum">
              <a:rPr lang="en-US" smtClean="0"/>
              <a:pPr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5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39B0A9"/>
              </a:buClr>
              <a:buSzPct val="100000"/>
              <a:buFont typeface="Wingdings" panose="05000000000000000000" pitchFamily="2" charset="2"/>
              <a:buChar char="§"/>
              <a:defRPr sz="2000">
                <a:solidFill>
                  <a:srgbClr val="59595B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39B0A9"/>
              </a:buClr>
              <a:buFont typeface="Wingdings" panose="05000000000000000000" pitchFamily="2" charset="2"/>
              <a:buChar char="§"/>
              <a:defRPr>
                <a:solidFill>
                  <a:srgbClr val="59595B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39B0A9"/>
              </a:buClr>
              <a:buFont typeface="Wingdings" panose="05000000000000000000" pitchFamily="2" charset="2"/>
              <a:buChar char="§"/>
              <a:defRPr sz="1400">
                <a:solidFill>
                  <a:srgbClr val="59595B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39B0A9"/>
              </a:buClr>
              <a:buFont typeface="Wingdings" panose="05000000000000000000" pitchFamily="2" charset="2"/>
              <a:buChar char="§"/>
              <a:defRPr sz="1400">
                <a:solidFill>
                  <a:srgbClr val="59595B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39B0A9"/>
              </a:buClr>
              <a:buFont typeface="Wingdings" panose="05000000000000000000" pitchFamily="2" charset="2"/>
              <a:buChar char="§"/>
              <a:defRPr sz="1400">
                <a:solidFill>
                  <a:srgbClr val="59595B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39B0A9"/>
              </a:buClr>
              <a:buFont typeface="Wingdings" panose="05000000000000000000" pitchFamily="2" charset="2"/>
              <a:buChar char="§"/>
              <a:defRPr sz="1400">
                <a:solidFill>
                  <a:srgbClr val="59595B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39B0A9"/>
              </a:buClr>
              <a:buFont typeface="Wingdings" panose="05000000000000000000" pitchFamily="2" charset="2"/>
              <a:buChar char="§"/>
              <a:defRPr sz="1400">
                <a:solidFill>
                  <a:srgbClr val="59595B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39B0A9"/>
              </a:buClr>
              <a:buFont typeface="Wingdings" panose="05000000000000000000" pitchFamily="2" charset="2"/>
              <a:buChar char="§"/>
              <a:defRPr sz="1400">
                <a:solidFill>
                  <a:srgbClr val="59595B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39B0A9"/>
              </a:buClr>
              <a:buFont typeface="Wingdings" panose="05000000000000000000" pitchFamily="2" charset="2"/>
              <a:buChar char="§"/>
              <a:defRPr sz="1400">
                <a:solidFill>
                  <a:srgbClr val="59595B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84301C7D-5E93-4871-A060-690A65102B3B}" type="slidenum">
              <a:rPr lang="en-US" altLang="en-US" sz="1500">
                <a:solidFill>
                  <a:schemeClr val="tx1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65</a:t>
            </a:fld>
            <a:endParaRPr lang="en-US" altLang="en-US" sz="1500">
              <a:solidFill>
                <a:schemeClr val="tx1"/>
              </a:solidFill>
            </a:endParaRPr>
          </a:p>
        </p:txBody>
      </p:sp>
      <p:sp>
        <p:nvSpPr>
          <p:cNvPr id="16387" name="Content Placeholder 1"/>
          <p:cNvSpPr>
            <a:spLocks noGrp="1"/>
          </p:cNvSpPr>
          <p:nvPr>
            <p:ph sz="quarter" idx="11"/>
          </p:nvPr>
        </p:nvSpPr>
        <p:spPr>
          <a:xfrm>
            <a:off x="3546631" y="2998788"/>
            <a:ext cx="5321300" cy="3409950"/>
          </a:xfrm>
          <a:blipFill dpi="0">
            <a:srcRect/>
          </a:blipFill>
        </p:spPr>
        <p:txBody>
          <a:bodyPr/>
          <a:lstStyle/>
          <a:p>
            <a:pPr eaLnBrk="1" hangingPunct="1"/>
            <a:endParaRPr lang="en-US" dirty="0" smtClean="0">
              <a:hlinkClick r:id="rId2"/>
            </a:endParaRPr>
          </a:p>
          <a:p>
            <a:pPr eaLnBrk="1" hangingPunct="1"/>
            <a:endParaRPr lang="en-US" dirty="0">
              <a:hlinkClick r:id="rId2"/>
            </a:endParaRPr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/>
              <a:t>	 </a:t>
            </a:r>
            <a:r>
              <a:rPr lang="en-US" sz="2800" dirty="0" smtClean="0">
                <a:hlinkClick r:id="rId2"/>
              </a:rPr>
              <a:t>bjorn.candel@hct.ac.ae</a:t>
            </a:r>
            <a:r>
              <a:rPr lang="en-US" sz="2800" dirty="0" smtClean="0"/>
              <a:t> </a:t>
            </a:r>
            <a:endParaRPr lang="en-US" sz="2800" dirty="0"/>
          </a:p>
          <a:p>
            <a:pPr eaLnBrk="1" hangingPunct="1"/>
            <a:endParaRPr lang="en-US" altLang="en-US" dirty="0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76747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900491" y="1795802"/>
            <a:ext cx="3747709" cy="3759200"/>
          </a:xfrm>
        </p:spPr>
        <p:txBody>
          <a:bodyPr/>
          <a:lstStyle/>
          <a:p>
            <a:r>
              <a:rPr lang="en-US" b="1" dirty="0" smtClean="0"/>
              <a:t>Check these ones out!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hlinkClick r:id="rId2"/>
              </a:rPr>
              <a:t>http://level-three.weebly.com</a:t>
            </a:r>
            <a:r>
              <a:rPr lang="en-US" dirty="0" smtClean="0">
                <a:hlinkClick r:id="rId2"/>
              </a:rPr>
              <a:t>/</a:t>
            </a:r>
            <a:r>
              <a:rPr lang="en-US" dirty="0" smtClean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hlinkClick r:id="rId3"/>
              </a:rPr>
              <a:t>http://levelfour.weebly.com</a:t>
            </a:r>
            <a:r>
              <a:rPr lang="en-US" dirty="0" smtClean="0">
                <a:hlinkClick r:id="rId3"/>
              </a:rPr>
              <a:t>/</a:t>
            </a:r>
            <a:r>
              <a:rPr lang="en-US" dirty="0" smtClean="0"/>
              <a:t> 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9788" y="457200"/>
            <a:ext cx="7764566" cy="1046136"/>
          </a:xfrm>
        </p:spPr>
        <p:txBody>
          <a:bodyPr>
            <a:normAutofit/>
          </a:bodyPr>
          <a:lstStyle/>
          <a:p>
            <a:r>
              <a:rPr lang="en-US" dirty="0" smtClean="0"/>
              <a:t>Using a Teaching Website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29C85-72BD-4221-A4DF-C6BCAECD4D5B}" type="datetime4">
              <a:rPr lang="en-GB" smtClean="0"/>
              <a:t>28 February 2018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0E4A4DB-036F-4816-A98C-42C4167E83C5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3776" y="1669815"/>
            <a:ext cx="5741155" cy="367479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8285" y="3675402"/>
            <a:ext cx="4313029" cy="2629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396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Let me give you a guided tour!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17EE7150-DF25-4ED7-BAE6-50938E69278A}" type="datetime4">
              <a:rPr lang="en-GB" smtClean="0"/>
              <a:t>28 February 2018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0E4A4DB-036F-4816-A98C-42C4167E83C5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5" name="Picture 4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6045" y="1879677"/>
            <a:ext cx="6508152" cy="4165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779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838200" y="2032312"/>
            <a:ext cx="10515600" cy="4140981"/>
          </a:xfrm>
        </p:spPr>
        <p:txBody>
          <a:bodyPr>
            <a:normAutofit fontScale="92500" lnSpcReduction="10000"/>
          </a:bodyPr>
          <a:lstStyle/>
          <a:p>
            <a:pPr marL="514350" lvl="0" indent="-514350">
              <a:buFont typeface="+mj-lt"/>
              <a:buAutoNum type="arabicPeriod"/>
            </a:pPr>
            <a:r>
              <a:rPr lang="en-US" dirty="0" smtClean="0"/>
              <a:t>Sign Up &amp; Choose a Theme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 smtClean="0"/>
              <a:t>Edit and Add Text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Add </a:t>
            </a:r>
            <a:r>
              <a:rPr lang="en-US" dirty="0" smtClean="0"/>
              <a:t>Images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 smtClean="0"/>
              <a:t>Expand and </a:t>
            </a:r>
            <a:r>
              <a:rPr lang="en-US" dirty="0" err="1" smtClean="0"/>
              <a:t>Organise</a:t>
            </a:r>
            <a:r>
              <a:rPr lang="en-US" dirty="0" smtClean="0"/>
              <a:t> Your Page Structure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 smtClean="0"/>
              <a:t>Build Your Own Template Page and Duplicate It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 smtClean="0"/>
              <a:t>Add Files and Links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 smtClean="0"/>
              <a:t>YouTube Videos and Photo Galleries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 smtClean="0"/>
              <a:t>Layout Issues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 smtClean="0"/>
              <a:t>Collecting Assignments &amp; Projects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 smtClean="0"/>
              <a:t>Set Up Websites for your Students!</a:t>
            </a:r>
          </a:p>
          <a:p>
            <a:pPr lvl="0"/>
            <a:endParaRPr lang="en-US" dirty="0" smtClean="0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838200" y="374868"/>
            <a:ext cx="10058400" cy="1450757"/>
          </a:xfrm>
        </p:spPr>
        <p:txBody>
          <a:bodyPr/>
          <a:lstStyle/>
          <a:p>
            <a:r>
              <a:rPr lang="en-US" dirty="0" smtClean="0"/>
              <a:t>Build Your Own Teaching Website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4294967295"/>
          </p:nvPr>
        </p:nvSpPr>
        <p:spPr>
          <a:xfrm>
            <a:off x="838200" y="6356350"/>
            <a:ext cx="3276600" cy="365125"/>
          </a:xfrm>
          <a:prstGeom prst="rect">
            <a:avLst/>
          </a:prstGeom>
        </p:spPr>
        <p:txBody>
          <a:bodyPr/>
          <a:lstStyle/>
          <a:p>
            <a:fld id="{E54AE974-8E92-40AF-9992-9B3B45A9243B}" type="datetime4">
              <a:rPr lang="en-GB" smtClean="0"/>
              <a:t>28 February 2018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077200" y="6356350"/>
            <a:ext cx="3276600" cy="365125"/>
          </a:xfrm>
          <a:prstGeom prst="rect">
            <a:avLst/>
          </a:prstGeom>
        </p:spPr>
        <p:txBody>
          <a:bodyPr/>
          <a:lstStyle/>
          <a:p>
            <a:fld id="{10E4A4DB-036F-4816-A98C-42C4167E83C5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050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t">
  <a:themeElements>
    <a:clrScheme name="Custom 1">
      <a:dk1>
        <a:srgbClr val="3C3C3E"/>
      </a:dk1>
      <a:lt1>
        <a:sysClr val="window" lastClr="FFFFFF"/>
      </a:lt1>
      <a:dk2>
        <a:srgbClr val="2E3868"/>
      </a:dk2>
      <a:lt2>
        <a:srgbClr val="E3DED1"/>
      </a:lt2>
      <a:accent1>
        <a:srgbClr val="F11731"/>
      </a:accent1>
      <a:accent2>
        <a:srgbClr val="535353"/>
      </a:accent2>
      <a:accent3>
        <a:srgbClr val="00A34A"/>
      </a:accent3>
      <a:accent4>
        <a:srgbClr val="95999A"/>
      </a:accent4>
      <a:accent5>
        <a:srgbClr val="000E5D"/>
      </a:accent5>
      <a:accent6>
        <a:srgbClr val="C19859"/>
      </a:accent6>
      <a:hlink>
        <a:srgbClr val="1E40A6"/>
      </a:hlink>
      <a:folHlink>
        <a:srgbClr val="F11731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>
    <a:lnDef>
      <a:spPr>
        <a:ln w="10160">
          <a:solidFill>
            <a:srgbClr val="E2E2E2"/>
          </a:solidFill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79BB0B1D91B6B47AE8C97016D2248BB" ma:contentTypeVersion="0" ma:contentTypeDescription="Create a new document." ma:contentTypeScope="" ma:versionID="74f1bb98f46dc566b5346b67354718cc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1b05d82d297216baf5b26c55225140df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AD847DE-E5D8-4FAE-8966-BEA419FC4910}">
  <ds:schemaRefs>
    <ds:schemaRef ds:uri="http://schemas.microsoft.com/office/2006/metadata/properties"/>
    <ds:schemaRef ds:uri="http://schemas.microsoft.com/office/2006/documentManagement/types"/>
    <ds:schemaRef ds:uri="http://www.w3.org/XML/1998/namespace"/>
    <ds:schemaRef ds:uri="http://purl.org/dc/dcmitype/"/>
    <ds:schemaRef ds:uri="http://schemas.openxmlformats.org/package/2006/metadata/core-properties"/>
    <ds:schemaRef ds:uri="http://purl.org/dc/elements/1.1/"/>
    <ds:schemaRef ds:uri="http://schemas.microsoft.com/office/infopath/2007/PartnerControl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0A9255DB-5513-45B7-9E40-49CADA45030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5234</TotalTime>
  <Words>1025</Words>
  <Application>Microsoft Office PowerPoint</Application>
  <PresentationFormat>Widescreen</PresentationFormat>
  <Paragraphs>267</Paragraphs>
  <Slides>65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70" baseType="lpstr">
      <vt:lpstr>ＭＳ Ｐゴシック</vt:lpstr>
      <vt:lpstr>Arial</vt:lpstr>
      <vt:lpstr>Calibri</vt:lpstr>
      <vt:lpstr>Wingdings</vt:lpstr>
      <vt:lpstr>Retrospect</vt:lpstr>
      <vt:lpstr>Create &amp; Use Your Own Teaching Website</vt:lpstr>
      <vt:lpstr>PowerPoint Presentation</vt:lpstr>
      <vt:lpstr>PowerPoint Presentation</vt:lpstr>
      <vt:lpstr>Here are some different ways to communicate with your students and deliver your classes</vt:lpstr>
      <vt:lpstr>7 advantages of creating your own open class website</vt:lpstr>
      <vt:lpstr>3 disadvantages of using an open class website</vt:lpstr>
      <vt:lpstr>Using a Teaching Website</vt:lpstr>
      <vt:lpstr>Let me give you a guided tour!</vt:lpstr>
      <vt:lpstr>Build Your Own Teaching Website</vt:lpstr>
      <vt:lpstr>Sign Up and Choose a Theme</vt:lpstr>
      <vt:lpstr>Sign Up @ https://education.weebly.com</vt:lpstr>
      <vt:lpstr>First, select Create a website</vt:lpstr>
      <vt:lpstr>Next, Choose a Theme</vt:lpstr>
      <vt:lpstr>After that, decide on a Subdomain Name</vt:lpstr>
      <vt:lpstr>You’ve now got a website with a web address</vt:lpstr>
      <vt:lpstr>If you want to change your background image</vt:lpstr>
      <vt:lpstr>If you want to change the layout of your landing page</vt:lpstr>
      <vt:lpstr>Edit and Add Text</vt:lpstr>
      <vt:lpstr>Highlight and Edit any template text</vt:lpstr>
      <vt:lpstr>Drag a text tool to where you want it on the page</vt:lpstr>
      <vt:lpstr>PowerPoint Presentation</vt:lpstr>
      <vt:lpstr>Add Images</vt:lpstr>
      <vt:lpstr>Drag the image tool to where you want it on the page</vt:lpstr>
      <vt:lpstr>Click on the image icon and use the file browser to locate your image</vt:lpstr>
      <vt:lpstr>It’s time to publish your website!</vt:lpstr>
      <vt:lpstr>http://hctdemo.weebly.com/ </vt:lpstr>
      <vt:lpstr>Expand and Organise Your Page Structure</vt:lpstr>
      <vt:lpstr>Adding Pages – New Main Page </vt:lpstr>
      <vt:lpstr>Adding Pages – New Subpage </vt:lpstr>
      <vt:lpstr>You now have two main pages and one subpage</vt:lpstr>
      <vt:lpstr>Build Your Own Template Page and Duplicate It</vt:lpstr>
      <vt:lpstr>Minimise the header image for your template page</vt:lpstr>
      <vt:lpstr>Populate your template page</vt:lpstr>
      <vt:lpstr>Example of a weekly template – Main section</vt:lpstr>
      <vt:lpstr>Example of a weekly template – Daily sections</vt:lpstr>
      <vt:lpstr>Duplicating a template page</vt:lpstr>
      <vt:lpstr>Main pages + subpages = increase website navigation</vt:lpstr>
      <vt:lpstr>Your website navigation</vt:lpstr>
      <vt:lpstr>Add Files &amp; Links</vt:lpstr>
      <vt:lpstr>Adding Files Highlight any text or image and click on the Link icon</vt:lpstr>
      <vt:lpstr>Select the File option and upload your file</vt:lpstr>
      <vt:lpstr>Add Links Highlight any text or image and click on the Link icon</vt:lpstr>
      <vt:lpstr>Congratulations!</vt:lpstr>
      <vt:lpstr>YouTube Videos &amp; Picture Galleries</vt:lpstr>
      <vt:lpstr>YouTube Videos – Drag the YouTube icon onto your page</vt:lpstr>
      <vt:lpstr>Place the YouTube icon where you want the video to show</vt:lpstr>
      <vt:lpstr>Click on the YouTube template image and add the URL for your video</vt:lpstr>
      <vt:lpstr>Your students can now watch the videos you have selected directly from the webpage. </vt:lpstr>
      <vt:lpstr>Slide Show – Drag the Slide Show icon onto your page</vt:lpstr>
      <vt:lpstr>Select the Slideshow style you want</vt:lpstr>
      <vt:lpstr>Add Captions &amp; Links to your Slideshow</vt:lpstr>
      <vt:lpstr>Videos and Slideshows are ready to go!</vt:lpstr>
      <vt:lpstr>Layout Issues</vt:lpstr>
      <vt:lpstr>Using the Spacer to resize elements</vt:lpstr>
      <vt:lpstr>Drag the Spacer line to resize your element (spacer = creates empty space)</vt:lpstr>
      <vt:lpstr>Collecting Assignments &amp; Projects</vt:lpstr>
      <vt:lpstr>Use the Assignment Form icon to collect student work</vt:lpstr>
      <vt:lpstr>Edit the Assignment Form to suit your needs</vt:lpstr>
      <vt:lpstr>Students can submit files up to 20 MB (PC and iPad)</vt:lpstr>
      <vt:lpstr>Set Up Websites for Your Students!</vt:lpstr>
      <vt:lpstr>First, click on My Students tab to create a class</vt:lpstr>
      <vt:lpstr>Next, add students and decide if sites are public or private (no email needed)</vt:lpstr>
      <vt:lpstr>Finally, print usernames &amp; passwords for your record</vt:lpstr>
      <vt:lpstr>Questions?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Bjorn Candel</cp:lastModifiedBy>
  <cp:revision>175</cp:revision>
  <dcterms:created xsi:type="dcterms:W3CDTF">2016-02-08T10:06:41Z</dcterms:created>
  <dcterms:modified xsi:type="dcterms:W3CDTF">2018-02-28T13:08:39Z</dcterms:modified>
</cp:coreProperties>
</file>