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3"/>
  </p:sldMasterIdLst>
  <p:notesMasterIdLst>
    <p:notesMasterId r:id="rId70"/>
  </p:notesMasterIdLst>
  <p:handoutMasterIdLst>
    <p:handoutMasterId r:id="rId71"/>
  </p:handoutMasterIdLst>
  <p:sldIdLst>
    <p:sldId id="263" r:id="rId4"/>
    <p:sldId id="356" r:id="rId5"/>
    <p:sldId id="355" r:id="rId6"/>
    <p:sldId id="357" r:id="rId7"/>
    <p:sldId id="267" r:id="rId8"/>
    <p:sldId id="271" r:id="rId9"/>
    <p:sldId id="269" r:id="rId10"/>
    <p:sldId id="354" r:id="rId11"/>
    <p:sldId id="359" r:id="rId12"/>
    <p:sldId id="358" r:id="rId13"/>
    <p:sldId id="272" r:id="rId14"/>
    <p:sldId id="332" r:id="rId15"/>
    <p:sldId id="274" r:id="rId16"/>
    <p:sldId id="275" r:id="rId17"/>
    <p:sldId id="276" r:id="rId18"/>
    <p:sldId id="277" r:id="rId19"/>
    <p:sldId id="278" r:id="rId20"/>
    <p:sldId id="342" r:id="rId21"/>
    <p:sldId id="344" r:id="rId22"/>
    <p:sldId id="343" r:id="rId23"/>
    <p:sldId id="284" r:id="rId24"/>
    <p:sldId id="288" r:id="rId25"/>
    <p:sldId id="289" r:id="rId26"/>
    <p:sldId id="334" r:id="rId27"/>
    <p:sldId id="286" r:id="rId28"/>
    <p:sldId id="287" r:id="rId29"/>
    <p:sldId id="291" r:id="rId30"/>
    <p:sldId id="292" r:id="rId31"/>
    <p:sldId id="336" r:id="rId32"/>
    <p:sldId id="345" r:id="rId33"/>
    <p:sldId id="301" r:id="rId34"/>
    <p:sldId id="302" r:id="rId35"/>
    <p:sldId id="346" r:id="rId36"/>
    <p:sldId id="347" r:id="rId37"/>
    <p:sldId id="348" r:id="rId38"/>
    <p:sldId id="349" r:id="rId39"/>
    <p:sldId id="350" r:id="rId40"/>
    <p:sldId id="351" r:id="rId41"/>
    <p:sldId id="352" r:id="rId42"/>
    <p:sldId id="353" r:id="rId43"/>
    <p:sldId id="335" r:id="rId44"/>
    <p:sldId id="294" r:id="rId45"/>
    <p:sldId id="295" r:id="rId46"/>
    <p:sldId id="296" r:id="rId47"/>
    <p:sldId id="298" r:id="rId48"/>
    <p:sldId id="337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38" r:id="rId58"/>
    <p:sldId id="315" r:id="rId59"/>
    <p:sldId id="316" r:id="rId60"/>
    <p:sldId id="339" r:id="rId61"/>
    <p:sldId id="322" r:id="rId62"/>
    <p:sldId id="323" r:id="rId63"/>
    <p:sldId id="324" r:id="rId64"/>
    <p:sldId id="340" r:id="rId65"/>
    <p:sldId id="326" r:id="rId66"/>
    <p:sldId id="327" r:id="rId67"/>
    <p:sldId id="328" r:id="rId68"/>
    <p:sldId id="341" r:id="rId69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3D40"/>
    <a:srgbClr val="00A34A"/>
    <a:srgbClr val="017E31"/>
    <a:srgbClr val="6E6F73"/>
    <a:srgbClr val="95999A"/>
    <a:srgbClr val="E2E2E2"/>
    <a:srgbClr val="898989"/>
    <a:srgbClr val="58AD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90" y="4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2E6ADA0-5E36-490F-8035-578C4808E2A0}" type="datetimeFigureOut">
              <a:rPr lang="en-US" altLang="en-US"/>
              <a:pPr>
                <a:defRPr/>
              </a:pPr>
              <a:t>4/4/2018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EA1BD20-BDA4-45A2-A4CD-35E9851BF1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89695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B2C70B8-EFE5-49FC-876E-DFBF5D19EBB0}" type="datetimeFigureOut">
              <a:rPr lang="en-US" altLang="en-US"/>
              <a:pPr>
                <a:defRPr/>
              </a:pPr>
              <a:t>4/4/2018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918159D-469B-49E1-9BE6-623817CDA6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30415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11EAB-687D-4AE4-B775-678A923E94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4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11EAB-687D-4AE4-B775-678A923E94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91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18159D-469B-49E1-9BE6-623817CDA616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848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325" y="-1588"/>
            <a:ext cx="617538" cy="134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595313"/>
            <a:ext cx="3622675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0" y="3860800"/>
            <a:ext cx="12192000" cy="2997200"/>
          </a:xfrm>
          <a:blipFill rotWithShape="1">
            <a:blip r:embed="rId4"/>
            <a:stretch>
              <a:fillRect/>
            </a:stretch>
          </a:blipFill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8" name="SmartArt Placeholder 17"/>
          <p:cNvSpPr>
            <a:spLocks noGrp="1"/>
          </p:cNvSpPr>
          <p:nvPr>
            <p:ph type="dgm" sz="quarter" idx="19"/>
          </p:nvPr>
        </p:nvSpPr>
        <p:spPr>
          <a:xfrm>
            <a:off x="2202260" y="3860801"/>
            <a:ext cx="7993063" cy="634999"/>
          </a:xfrm>
          <a:solidFill>
            <a:srgbClr val="393D40"/>
          </a:solidFill>
        </p:spPr>
        <p:txBody>
          <a:bodyPr rtlCol="0">
            <a:norm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noProof="0" smtClean="0"/>
              <a:t>Click icon to add SmartArt graphic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443560" y="3973393"/>
            <a:ext cx="7510463" cy="44926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300" b="1" i="0" cap="all" baseline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1100138" y="2719792"/>
            <a:ext cx="10197306" cy="82584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85000"/>
              </a:lnSpc>
              <a:defRPr sz="3000" b="1" spc="-50" normalizeH="0" baseline="0">
                <a:solidFill>
                  <a:srgbClr val="59595B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martArt Placeholder 8"/>
          <p:cNvSpPr>
            <a:spLocks noGrp="1"/>
          </p:cNvSpPr>
          <p:nvPr>
            <p:ph type="dgm" sz="quarter" idx="21"/>
          </p:nvPr>
        </p:nvSpPr>
        <p:spPr>
          <a:xfrm>
            <a:off x="0" y="2527300"/>
            <a:ext cx="1100138" cy="2667000"/>
          </a:xfrm>
          <a:blipFill rotWithShape="1">
            <a:blip r:embed="rId5"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noProof="0" smtClean="0"/>
              <a:t>Click icon to add SmartArt graphic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2324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06589B5C-DBE2-4216-8F22-48DE712D2584}" type="datetime4">
              <a:rPr lang="en-GB" smtClean="0"/>
              <a:t>04 April 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9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17EE7150-DF25-4ED7-BAE6-50938E69278A}" type="datetime4">
              <a:rPr lang="en-GB" smtClean="0"/>
              <a:t>04 April 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5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62262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8FF64C06-BDA7-4417-9245-566977D23B90}" type="datetime4">
              <a:rPr lang="en-GB" smtClean="0"/>
              <a:t>04 April 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3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275509"/>
            <a:ext cx="10058400" cy="1450757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834640"/>
            <a:ext cx="10058400" cy="4023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507788" y="6442075"/>
            <a:ext cx="5111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3090D5-2BFF-49A9-9141-24E80DA360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698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325" y="-1588"/>
            <a:ext cx="617538" cy="134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46063"/>
            <a:ext cx="2917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icture Placeholder 9"/>
          <p:cNvSpPr>
            <a:spLocks noGrp="1"/>
          </p:cNvSpPr>
          <p:nvPr>
            <p:ph type="pic" sz="quarter" idx="24"/>
          </p:nvPr>
        </p:nvSpPr>
        <p:spPr>
          <a:xfrm>
            <a:off x="4956175" y="2336002"/>
            <a:ext cx="7350125" cy="2318548"/>
          </a:xfrm>
          <a:blipFill rotWithShape="0">
            <a:blip r:embed="rId4"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 algn="l">
              <a:buNone/>
              <a:defRPr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-16388" y="2335213"/>
            <a:ext cx="8027999" cy="2319337"/>
          </a:xfrm>
          <a:blipFill rotWithShape="1">
            <a:blip r:embed="rId5"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 algn="l">
              <a:buNone/>
              <a:defRPr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2603282"/>
            <a:ext cx="5270500" cy="927318"/>
          </a:xfrm>
        </p:spPr>
        <p:txBody>
          <a:bodyPr anchor="t" anchorCtr="0"/>
          <a:lstStyle>
            <a:lvl1pPr>
              <a:defRPr sz="28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547688" y="3602968"/>
            <a:ext cx="5237162" cy="918232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>
              <a:buNone/>
              <a:defRPr sz="20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FB6981C-FD26-4EAE-85C0-C2F272A4E0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419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325" y="-1588"/>
            <a:ext cx="617538" cy="134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46063"/>
            <a:ext cx="2917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icture Placeholder 9"/>
          <p:cNvSpPr>
            <a:spLocks noGrp="1"/>
          </p:cNvSpPr>
          <p:nvPr>
            <p:ph type="pic" sz="quarter" idx="24"/>
          </p:nvPr>
        </p:nvSpPr>
        <p:spPr>
          <a:xfrm>
            <a:off x="4956175" y="2336002"/>
            <a:ext cx="7350125" cy="2318548"/>
          </a:xfrm>
          <a:blipFill rotWithShape="1">
            <a:blip r:embed="rId4"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 algn="l">
              <a:buNone/>
              <a:defRPr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-16388" y="2335213"/>
            <a:ext cx="8027999" cy="2319337"/>
          </a:xfrm>
          <a:blipFill rotWithShape="1">
            <a:blip r:embed="rId5"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 algn="l">
              <a:buNone/>
              <a:defRPr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46100" y="2603282"/>
            <a:ext cx="5270500" cy="927318"/>
          </a:xfrm>
        </p:spPr>
        <p:txBody>
          <a:bodyPr anchor="t" anchorCtr="0"/>
          <a:lstStyle>
            <a:lvl1pPr>
              <a:defRPr sz="28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547688" y="3602968"/>
            <a:ext cx="5237162" cy="918232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>
              <a:buNone/>
              <a:defRPr sz="20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6DADE42-A03C-45C3-822D-F48EE477D1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0055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1600200"/>
            <a:ext cx="10058400" cy="1102360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811252"/>
            <a:ext cx="4937760" cy="736282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3547534"/>
            <a:ext cx="4937760" cy="28405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2811252"/>
            <a:ext cx="4937760" cy="736282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3547534"/>
            <a:ext cx="4937760" cy="28405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1380788" y="6294438"/>
            <a:ext cx="5111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B8C3343-21FC-4EFE-9C6F-D76DE20045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6065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0DDE8-A1AF-44DC-AF9E-0B61355BB1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2818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3" y="6699250"/>
            <a:ext cx="12328526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325" y="-1588"/>
            <a:ext cx="617538" cy="134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507788" y="6426200"/>
            <a:ext cx="5111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04A3E85-53EC-4350-9F8B-DD9CF0E56A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625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2513"/>
            <a:ext cx="121920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3" y="6699250"/>
            <a:ext cx="12328526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325" y="-1588"/>
            <a:ext cx="617538" cy="134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46063"/>
            <a:ext cx="2917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Vertical Title 1"/>
          <p:cNvSpPr>
            <a:spLocks noGrp="1"/>
          </p:cNvSpPr>
          <p:nvPr>
            <p:ph type="title" orient="vert"/>
          </p:nvPr>
        </p:nvSpPr>
        <p:spPr>
          <a:xfrm>
            <a:off x="8211616" y="863998"/>
            <a:ext cx="2341474" cy="5763776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96982" y="1354667"/>
            <a:ext cx="6888683" cy="5273107"/>
          </a:xfrm>
          <a:prstGeom prst="rect">
            <a:avLst/>
          </a:prstGeo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181405B-BA86-49FF-B529-5F7D278CDF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0773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3441700" y="3007467"/>
            <a:ext cx="5321222" cy="3408908"/>
          </a:xfrm>
          <a:blipFill rotWithShape="1"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A8725-20B6-4D6A-BF34-0650AD7E98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554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477838" y="1363663"/>
            <a:ext cx="10058400" cy="777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2446338"/>
            <a:ext cx="10058400" cy="402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8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3" y="6699250"/>
            <a:ext cx="12328526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07788" y="6408738"/>
            <a:ext cx="5111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 smtClean="0"/>
            </a:lvl1pPr>
          </a:lstStyle>
          <a:p>
            <a:pPr>
              <a:defRPr/>
            </a:pPr>
            <a:fld id="{CD9EC5EC-09A5-4A0C-A6AB-883825C2C3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0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325" y="-1588"/>
            <a:ext cx="617538" cy="134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46063"/>
            <a:ext cx="2917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14" r:id="rId6"/>
    <p:sldLayoutId id="2147483921" r:id="rId7"/>
    <p:sldLayoutId id="2147483922" r:id="rId8"/>
    <p:sldLayoutId id="2147483915" r:id="rId9"/>
    <p:sldLayoutId id="2147483924" r:id="rId10"/>
    <p:sldLayoutId id="2147483926" r:id="rId11"/>
    <p:sldLayoutId id="2147483927" r:id="rId12"/>
  </p:sldLayoutIdLst>
  <p:hf hdr="0" ftr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500" kern="1200" spc="-50">
          <a:solidFill>
            <a:srgbClr val="293E82"/>
          </a:solidFill>
          <a:latin typeface="Arial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500">
          <a:solidFill>
            <a:srgbClr val="293E8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500">
          <a:solidFill>
            <a:srgbClr val="293E8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500">
          <a:solidFill>
            <a:srgbClr val="293E8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500">
          <a:solidFill>
            <a:srgbClr val="293E8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500">
          <a:solidFill>
            <a:srgbClr val="293E8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500">
          <a:solidFill>
            <a:srgbClr val="293E8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500">
          <a:solidFill>
            <a:srgbClr val="293E8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500">
          <a:solidFill>
            <a:srgbClr val="293E8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rgbClr val="39B0A9"/>
        </a:buClr>
        <a:buSzPct val="100000"/>
        <a:buFont typeface="Wingdings" panose="05000000000000000000" pitchFamily="2" charset="2"/>
        <a:buChar char="§"/>
        <a:defRPr sz="2000" kern="1200">
          <a:solidFill>
            <a:srgbClr val="59595B"/>
          </a:solidFill>
          <a:latin typeface="Arial"/>
          <a:ea typeface="ＭＳ Ｐゴシック" charset="0"/>
          <a:cs typeface="ＭＳ Ｐゴシック" charset="0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rgbClr val="39B0A9"/>
        </a:buClr>
        <a:buFont typeface="Wingdings" panose="05000000000000000000" pitchFamily="2" charset="2"/>
        <a:buChar char="§"/>
        <a:defRPr kern="1200">
          <a:solidFill>
            <a:srgbClr val="59595B"/>
          </a:solidFill>
          <a:latin typeface="Arial"/>
          <a:ea typeface="ＭＳ Ｐゴシック" charset="0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rgbClr val="39B0A9"/>
        </a:buClr>
        <a:buFont typeface="Wingdings" panose="05000000000000000000" pitchFamily="2" charset="2"/>
        <a:buChar char="§"/>
        <a:defRPr sz="1400" kern="1200">
          <a:solidFill>
            <a:srgbClr val="59595B"/>
          </a:solidFill>
          <a:latin typeface="Arial"/>
          <a:ea typeface="ＭＳ Ｐゴシック" charset="0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rgbClr val="39B0A9"/>
        </a:buClr>
        <a:buFont typeface="Wingdings" panose="05000000000000000000" pitchFamily="2" charset="2"/>
        <a:buChar char="§"/>
        <a:defRPr sz="1400" kern="1200">
          <a:solidFill>
            <a:srgbClr val="59595B"/>
          </a:solidFill>
          <a:latin typeface="Arial"/>
          <a:ea typeface="ＭＳ Ｐゴシック" charset="0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rgbClr val="39B0A9"/>
        </a:buClr>
        <a:buFont typeface="Wingdings" panose="05000000000000000000" pitchFamily="2" charset="2"/>
        <a:buChar char="§"/>
        <a:defRPr sz="1400" kern="1200">
          <a:solidFill>
            <a:srgbClr val="59595B"/>
          </a:solidFill>
          <a:latin typeface="Arial"/>
          <a:ea typeface="ＭＳ Ｐゴシック" charset="0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education.weebly.com/" TargetMode="Externa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hctdemo.weebly.com/" TargetMode="Externa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hoot.it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level4summer.weebly.com/week-01.html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mailto:bjorn.candel@hct.ac.ae" TargetMode="Externa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levelfour.weebly.com/" TargetMode="External"/><Relationship Id="rId2" Type="http://schemas.openxmlformats.org/officeDocument/2006/relationships/hyperlink" Target="http://level-three.weebly.com/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levelfour.weebly.com/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icture Placeholder 9"/>
          <p:cNvSpPr>
            <a:spLocks noGrp="1" noTextEdit="1"/>
          </p:cNvSpPr>
          <p:nvPr>
            <p:ph type="pic" sz="quarter" idx="22"/>
          </p:nvPr>
        </p:nvSpPr>
        <p:spPr>
          <a:blipFill dpi="0">
            <a:srcRect/>
          </a:blipFill>
        </p:spPr>
      </p:sp>
      <p:sp>
        <p:nvSpPr>
          <p:cNvPr id="11267" name="SmartArt Placeholder 4"/>
          <p:cNvSpPr>
            <a:spLocks noGrp="1" noTextEdit="1"/>
          </p:cNvSpPr>
          <p:nvPr>
            <p:ph type="dgm" sz="quarter" idx="19"/>
          </p:nvPr>
        </p:nvSpPr>
        <p:spPr>
          <a:xfrm>
            <a:off x="2201863" y="3860800"/>
            <a:ext cx="7993062" cy="635000"/>
          </a:xfrm>
        </p:spPr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443163" y="3973513"/>
            <a:ext cx="7510462" cy="44926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Bjorn </a:t>
            </a:r>
            <a:r>
              <a:rPr lang="en-US" dirty="0" err="1" smtClean="0"/>
              <a:t>Candel</a:t>
            </a:r>
            <a:r>
              <a:rPr lang="en-US" dirty="0" smtClean="0"/>
              <a:t> – Fujairah Men’s College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138" y="2719388"/>
            <a:ext cx="10198100" cy="8255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Create &amp; Use Your Own Teaching Website</a:t>
            </a:r>
            <a:endParaRPr lang="en-US" dirty="0"/>
          </a:p>
        </p:txBody>
      </p:sp>
      <p:sp>
        <p:nvSpPr>
          <p:cNvPr id="11270" name="SmartArt Placeholder 8"/>
          <p:cNvSpPr>
            <a:spLocks noGrp="1" noTextEdit="1"/>
          </p:cNvSpPr>
          <p:nvPr>
            <p:ph type="dgm" sz="quarter" idx="21"/>
          </p:nvPr>
        </p:nvSpPr>
        <p:spPr>
          <a:blipFill dpi="0">
            <a:srcRect/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000887"/>
            <a:ext cx="10058400" cy="1450757"/>
          </a:xfrm>
        </p:spPr>
        <p:txBody>
          <a:bodyPr>
            <a:noAutofit/>
          </a:bodyPr>
          <a:lstStyle/>
          <a:p>
            <a:r>
              <a:rPr lang="en-US" sz="13800" dirty="0" smtClean="0"/>
              <a:t>Self Access</a:t>
            </a:r>
            <a:endParaRPr lang="en-US" sz="1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5565" y="3451643"/>
            <a:ext cx="10058400" cy="2815389"/>
          </a:xfrm>
        </p:spPr>
        <p:txBody>
          <a:bodyPr/>
          <a:lstStyle/>
          <a:p>
            <a:r>
              <a:rPr lang="en-US" sz="2800" dirty="0" smtClean="0"/>
              <a:t>Build your own </a:t>
            </a:r>
            <a:r>
              <a:rPr lang="en-US" sz="2800" dirty="0" err="1" smtClean="0"/>
              <a:t>Weebly</a:t>
            </a:r>
            <a:r>
              <a:rPr lang="en-US" sz="2800" dirty="0" smtClean="0"/>
              <a:t> website!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3090D5-2BFF-49A9-9141-24E80DA360A8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868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838200" y="2032312"/>
            <a:ext cx="10515600" cy="4140981"/>
          </a:xfrm>
        </p:spPr>
        <p:txBody>
          <a:bodyPr>
            <a:normAutofit fontScale="92500" lnSpcReduction="1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Sign Up &amp; Choose a Theme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Edit and Add Text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Add </a:t>
            </a:r>
            <a:r>
              <a:rPr lang="en-US" dirty="0" smtClean="0"/>
              <a:t>Images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Expand and </a:t>
            </a:r>
            <a:r>
              <a:rPr lang="en-US" dirty="0" err="1" smtClean="0"/>
              <a:t>Organise</a:t>
            </a:r>
            <a:r>
              <a:rPr lang="en-US" dirty="0" smtClean="0"/>
              <a:t> Your Page Structure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Build Your Own Template Page and Duplicate It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Add Files and Links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YouTube Videos and Photo Galleries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Layout Issues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Collecting Assignments &amp; Projects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Set Up Websites for your Students!</a:t>
            </a:r>
          </a:p>
          <a:p>
            <a:pPr lvl="0"/>
            <a:endParaRPr lang="en-US" dirty="0" smtClean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8200" y="374868"/>
            <a:ext cx="10058400" cy="1450757"/>
          </a:xfrm>
        </p:spPr>
        <p:txBody>
          <a:bodyPr/>
          <a:lstStyle/>
          <a:p>
            <a:r>
              <a:rPr lang="en-US" dirty="0" smtClean="0"/>
              <a:t>Build Your Own Teaching Website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E54AE974-8E92-40AF-9992-9B3B45A9243B}" type="datetime4">
              <a:rPr lang="en-GB" smtClean="0"/>
              <a:t>04 April 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10E4A4DB-036F-4816-A98C-42C4167E83C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5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 Up and Choose a Theme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79438" y="3338764"/>
            <a:ext cx="5237162" cy="918232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01</a:t>
            </a:r>
            <a:endParaRPr lang="en-US" sz="6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FB6981C-FD26-4EAE-85C0-C2F272A4E0D3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270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Sign </a:t>
            </a:r>
            <a:r>
              <a:rPr lang="en-US" dirty="0"/>
              <a:t>Up @ </a:t>
            </a:r>
            <a:r>
              <a:rPr lang="en-US" dirty="0" smtClean="0">
                <a:hlinkClick r:id="rId2"/>
              </a:rPr>
              <a:t>https://education.weebly.com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4A6797-060C-4B65-970C-49A195438E24}" type="datetime4">
              <a:rPr lang="en-GB" smtClean="0"/>
              <a:t>04 April 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798" y="1863461"/>
            <a:ext cx="6758222" cy="446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0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First, select </a:t>
            </a:r>
            <a:r>
              <a:rPr lang="en-US" b="1" dirty="0" smtClean="0"/>
              <a:t>Create a website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1757688"/>
            <a:ext cx="8520610" cy="453166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66F09D6-3996-4E3A-AC3B-E495CADA3C3D}" type="datetime4">
              <a:rPr lang="en-GB" smtClean="0"/>
              <a:t>04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5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Next, </a:t>
            </a:r>
            <a:r>
              <a:rPr lang="en-US" b="1" dirty="0" smtClean="0"/>
              <a:t>Choose a Theme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13B0EAD-0221-42FD-94C0-33AA12B3D82B}" type="datetime4">
              <a:rPr lang="en-GB" smtClean="0"/>
              <a:t>04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480" y="1831469"/>
            <a:ext cx="7391244" cy="438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After that, decide on a </a:t>
            </a:r>
            <a:r>
              <a:rPr lang="en-US" b="1" dirty="0" smtClean="0"/>
              <a:t>Subdomain Name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207" y="1878600"/>
            <a:ext cx="6733585" cy="428983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54B33B2-758A-4939-A686-6FD97DCA5F06}" type="datetime4">
              <a:rPr lang="en-GB" smtClean="0"/>
              <a:t>04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7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495" y="35549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You’ve now got a website with a web address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CC2CBD9-B115-4169-9125-5EB755333994}" type="datetime4">
              <a:rPr lang="en-GB" smtClean="0"/>
              <a:t>04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334" y="1681059"/>
            <a:ext cx="8262859" cy="442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3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495" y="35549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If you want to change your background image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CC2CBD9-B115-4169-9125-5EB755333994}" type="datetime4">
              <a:rPr lang="en-GB" smtClean="0"/>
              <a:t>04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8613" y="2818151"/>
            <a:ext cx="32691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Click below the current image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Click on Edit Background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Choose Image or Video and make your selection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520" y="1785990"/>
            <a:ext cx="7522522" cy="403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you want to change the layout of your landing page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7EE7150-DF25-4ED7-BAE6-50938E69278A}" type="datetime4">
              <a:rPr lang="en-GB" smtClean="0"/>
              <a:t>04 April 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667" y="2035722"/>
            <a:ext cx="8592133" cy="3975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917" y="2518347"/>
            <a:ext cx="24437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Click on the main image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Click on Replace </a:t>
            </a:r>
            <a:r>
              <a:rPr lang="en-US" dirty="0"/>
              <a:t>H</a:t>
            </a:r>
            <a:r>
              <a:rPr lang="en-US" dirty="0" smtClean="0"/>
              <a:t>eader Layout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Select a new layout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NB. It might be easier to choose a new theme with a landing page you like better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7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4A3E85-53EC-4350-9F8B-DD9CF0E56A36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37" y="2029334"/>
            <a:ext cx="11138656" cy="275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9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-16388" y="2336002"/>
            <a:ext cx="8027999" cy="2319337"/>
          </a:xfrm>
        </p:spPr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 </a:t>
            </a:r>
            <a:r>
              <a:rPr lang="en-US" dirty="0" smtClean="0"/>
              <a:t>and Add Text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46100" y="3401587"/>
            <a:ext cx="5237162" cy="918232"/>
          </a:xfrm>
        </p:spPr>
        <p:txBody>
          <a:bodyPr>
            <a:normAutofit lnSpcReduction="10000"/>
          </a:bodyPr>
          <a:lstStyle/>
          <a:p>
            <a:r>
              <a:rPr lang="en-US" sz="6000" b="1" dirty="0"/>
              <a:t>02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6DADE42-A03C-45C3-822D-F48EE477D167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02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Highlight</a:t>
            </a:r>
            <a:r>
              <a:rPr lang="en-US" dirty="0" smtClean="0"/>
              <a:t> and </a:t>
            </a:r>
            <a:r>
              <a:rPr lang="en-US" b="1" dirty="0" smtClean="0"/>
              <a:t>Edit</a:t>
            </a:r>
            <a:r>
              <a:rPr lang="en-US" dirty="0" smtClean="0"/>
              <a:t> any template text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5E4DBF4-35FD-443D-B078-F9638F51CF29}" type="datetime4">
              <a:rPr lang="en-GB" smtClean="0"/>
              <a:t>04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57934"/>
            <a:ext cx="6836516" cy="3288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979" y="3417601"/>
            <a:ext cx="5026821" cy="253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0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281" y="526445"/>
            <a:ext cx="9774836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Drag a text tool to where you want it on the page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A68EC8D-F38A-4B4E-8562-AB94163DB2FC}" type="datetime4">
              <a:rPr lang="en-GB" smtClean="0"/>
              <a:t>04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706" y="2039323"/>
            <a:ext cx="7891619" cy="39656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686" y="2878111"/>
            <a:ext cx="27282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Type your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Select your text and use editing tools to change font size, </a:t>
            </a:r>
            <a:r>
              <a:rPr lang="en-US" dirty="0" err="1" smtClean="0"/>
              <a:t>colour</a:t>
            </a:r>
            <a:r>
              <a:rPr lang="en-US" dirty="0" smtClean="0"/>
              <a:t> and attributes like bold and italic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17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D73944E-2133-49A2-BA15-43D6D2CF7B71}" type="datetime4">
              <a:rPr lang="en-GB" smtClean="0"/>
              <a:t>04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253" y="1397989"/>
            <a:ext cx="8781294" cy="437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2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Images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79438" y="3338764"/>
            <a:ext cx="5237162" cy="918232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03</a:t>
            </a:r>
            <a:endParaRPr lang="en-US" sz="6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FB6981C-FD26-4EAE-85C0-C2F272A4E0D3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15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Drag the image tool to where you want it on the page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BD3A021-C636-413B-914D-CFA8BA002BB3}" type="datetime4">
              <a:rPr lang="en-GB" smtClean="0"/>
              <a:t>04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2225804"/>
            <a:ext cx="7638170" cy="38152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853" y="2458387"/>
            <a:ext cx="18887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blue line appears and indicates where the image will be placed as you move the mouse around the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76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635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Click on the image icon and use the file browser to locate your image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AEB470B-F1E5-4E3A-A118-84350B5269E8}" type="datetime4">
              <a:rPr lang="en-GB" smtClean="0"/>
              <a:t>04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031" y="2128292"/>
            <a:ext cx="7789498" cy="3835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353" y="4056644"/>
            <a:ext cx="4232014" cy="21033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774" y="3013023"/>
            <a:ext cx="1603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Resize the image if needed!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99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time to publish your website!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D09092-6AD7-47C5-BD96-2F1DB4CC988E}" type="datetime4">
              <a:rPr lang="en-GB" smtClean="0"/>
              <a:t>04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819" y="1690688"/>
            <a:ext cx="7149917" cy="427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7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</a:t>
            </a:r>
            <a:r>
              <a:rPr lang="en-US" dirty="0" smtClean="0">
                <a:hlinkClick r:id="rId2"/>
              </a:rPr>
              <a:t>://hctdemo.weebly.com/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FC15374-78C8-491F-802B-BE3011002706}" type="datetime4">
              <a:rPr lang="en-GB" smtClean="0"/>
              <a:t>04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592" y="1867289"/>
            <a:ext cx="8093908" cy="431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5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 and </a:t>
            </a:r>
            <a:r>
              <a:rPr lang="en-US" dirty="0" err="1" smtClean="0"/>
              <a:t>Organise</a:t>
            </a:r>
            <a:r>
              <a:rPr lang="en-US" dirty="0" smtClean="0"/>
              <a:t> Your Page Structure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79438" y="3338764"/>
            <a:ext cx="5237162" cy="918232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04</a:t>
            </a:r>
            <a:endParaRPr lang="en-US" sz="6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FB6981C-FD26-4EAE-85C0-C2F272A4E0D3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443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551425"/>
            <a:ext cx="9187721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Here are some different ways to communicate with your students and deliver your classes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7EE7150-DF25-4ED7-BAE6-50938E69278A}" type="datetime4">
              <a:rPr lang="en-GB" smtClean="0"/>
              <a:t>04 April 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037319"/>
            <a:ext cx="1470285" cy="1494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665" y="2166988"/>
            <a:ext cx="1472269" cy="1364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921" y="2077756"/>
            <a:ext cx="1441965" cy="1441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991" y="2049436"/>
            <a:ext cx="1470285" cy="14702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827" y="3965391"/>
            <a:ext cx="1400107" cy="14001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544" y="3965391"/>
            <a:ext cx="1416836" cy="14168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32" y="4004046"/>
            <a:ext cx="1361452" cy="1361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476" y="3917698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3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1302" y="168261"/>
            <a:ext cx="10515600" cy="1153709"/>
          </a:xfrm>
        </p:spPr>
        <p:txBody>
          <a:bodyPr>
            <a:normAutofit/>
          </a:bodyPr>
          <a:lstStyle/>
          <a:p>
            <a:r>
              <a:rPr lang="en-US" dirty="0" smtClean="0"/>
              <a:t>Adding Pages – New Main Page</a:t>
            </a:r>
            <a:br>
              <a:rPr lang="en-US" dirty="0" smtClean="0"/>
            </a:br>
            <a:endParaRPr lang="en-US" sz="31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998600"/>
            <a:ext cx="3132944" cy="378565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Using the </a:t>
            </a:r>
            <a:r>
              <a:rPr lang="en-US" sz="2000" b="1" dirty="0" smtClean="0"/>
              <a:t>Pages</a:t>
            </a:r>
            <a:r>
              <a:rPr lang="en-US" sz="2000" dirty="0" smtClean="0"/>
              <a:t> tab, click on the + sign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Choose </a:t>
            </a:r>
            <a:r>
              <a:rPr lang="en-US" sz="2000" b="1" dirty="0"/>
              <a:t>Standard </a:t>
            </a:r>
            <a:r>
              <a:rPr lang="en-US" sz="2000" b="1" dirty="0" smtClean="0"/>
              <a:t>Page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Call it </a:t>
            </a:r>
            <a:r>
              <a:rPr lang="en-US" sz="2000" i="1" dirty="0" smtClean="0"/>
              <a:t>Lessons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Click </a:t>
            </a:r>
            <a:r>
              <a:rPr lang="en-US" sz="2000" b="1" dirty="0" smtClean="0"/>
              <a:t>Done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Change the template page title to </a:t>
            </a:r>
            <a:r>
              <a:rPr lang="en-US" sz="2000" i="1" dirty="0" smtClean="0"/>
              <a:t>Lessons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Move it up in the pages list and put it under your </a:t>
            </a:r>
            <a:r>
              <a:rPr lang="en-US" sz="2000" b="1" dirty="0" smtClean="0"/>
              <a:t>Home </a:t>
            </a:r>
            <a:r>
              <a:rPr lang="en-US" sz="2000" dirty="0" smtClean="0"/>
              <a:t>page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84A687-D2DF-4A9E-8B03-F3625DC99E25}" type="datetime4">
              <a:rPr lang="en-GB" smtClean="0"/>
              <a:t>04 April 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940" y="1321970"/>
            <a:ext cx="8022860" cy="39874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408" y="3382009"/>
            <a:ext cx="5596943" cy="29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9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1302" y="273397"/>
            <a:ext cx="10515600" cy="1153709"/>
          </a:xfrm>
        </p:spPr>
        <p:txBody>
          <a:bodyPr>
            <a:normAutofit/>
          </a:bodyPr>
          <a:lstStyle/>
          <a:p>
            <a:r>
              <a:rPr lang="en-US" dirty="0" smtClean="0"/>
              <a:t>Adding Pages – New Subpage</a:t>
            </a:r>
            <a:br>
              <a:rPr lang="en-US" dirty="0" smtClean="0"/>
            </a:br>
            <a:endParaRPr lang="en-US" sz="3100" dirty="0"/>
          </a:p>
        </p:txBody>
      </p:sp>
      <p:sp>
        <p:nvSpPr>
          <p:cNvPr id="4" name="TextBox 3"/>
          <p:cNvSpPr txBox="1"/>
          <p:nvPr/>
        </p:nvSpPr>
        <p:spPr>
          <a:xfrm>
            <a:off x="197996" y="1667267"/>
            <a:ext cx="3132944" cy="4708981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Using the </a:t>
            </a:r>
            <a:r>
              <a:rPr lang="en-US" sz="2000" b="1" dirty="0" smtClean="0"/>
              <a:t>Pages</a:t>
            </a:r>
            <a:r>
              <a:rPr lang="en-US" sz="2000" dirty="0" smtClean="0"/>
              <a:t> tab, click on the + sign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Choose </a:t>
            </a:r>
            <a:r>
              <a:rPr lang="en-US" sz="2000" b="1" dirty="0"/>
              <a:t>Standard </a:t>
            </a:r>
            <a:r>
              <a:rPr lang="en-US" sz="2000" b="1" dirty="0" smtClean="0"/>
              <a:t>Page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Call it </a:t>
            </a:r>
            <a:r>
              <a:rPr lang="en-US" sz="2000" i="1" dirty="0" smtClean="0"/>
              <a:t>Week 1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Click </a:t>
            </a:r>
            <a:r>
              <a:rPr lang="en-US" sz="2000" b="1" dirty="0" smtClean="0"/>
              <a:t>Done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Change the template page title to </a:t>
            </a:r>
            <a:r>
              <a:rPr lang="en-US" sz="2000" i="1" dirty="0" smtClean="0"/>
              <a:t>Week 1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Move it up in the pages list and put it under your </a:t>
            </a:r>
            <a:r>
              <a:rPr lang="en-US" sz="2000" b="1" dirty="0" smtClean="0"/>
              <a:t>Lessons </a:t>
            </a:r>
            <a:r>
              <a:rPr lang="en-US" sz="2000" dirty="0" smtClean="0"/>
              <a:t>page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Pull it slightly to the right to make it a subpage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84A687-D2DF-4A9E-8B03-F3625DC99E25}" type="datetime4">
              <a:rPr lang="en-GB" smtClean="0"/>
              <a:t>04 April 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253" y="1667267"/>
            <a:ext cx="7131303" cy="365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6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01682"/>
          </a:xfrm>
        </p:spPr>
        <p:txBody>
          <a:bodyPr>
            <a:normAutofit/>
          </a:bodyPr>
          <a:lstStyle/>
          <a:p>
            <a:r>
              <a:rPr lang="en-US" dirty="0" smtClean="0"/>
              <a:t>You now have two main pages and one subpage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A0989E1-E527-45A4-89FB-20C5EAFD52EF}" type="datetime4">
              <a:rPr lang="en-GB" smtClean="0"/>
              <a:t>04 April 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988" y="1889878"/>
            <a:ext cx="939165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0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2335213"/>
            <a:ext cx="8027999" cy="2319337"/>
          </a:xfrm>
        </p:spPr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 Your Own Template Page and Duplicate It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46100" y="3489462"/>
            <a:ext cx="5237162" cy="918232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05</a:t>
            </a:r>
            <a:endParaRPr lang="en-US" sz="6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6DADE42-A03C-45C3-822D-F48EE477D167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8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Minimise</a:t>
            </a:r>
            <a:r>
              <a:rPr lang="en-US" dirty="0" smtClean="0"/>
              <a:t> the header image for your template page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7EE7150-DF25-4ED7-BAE6-50938E69278A}" type="datetime4">
              <a:rPr lang="en-GB" smtClean="0"/>
              <a:t>04 April 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047" y="1929359"/>
            <a:ext cx="7761626" cy="38887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1" y="2503357"/>
            <a:ext cx="1890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Drag the point upwards with your mouse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28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Populate your template </a:t>
            </a:r>
            <a:r>
              <a:rPr lang="en-US" dirty="0"/>
              <a:t>p</a:t>
            </a:r>
            <a:r>
              <a:rPr lang="en-US" dirty="0" smtClean="0"/>
              <a:t>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7EE7150-DF25-4ED7-BAE6-50938E69278A}" type="datetime4">
              <a:rPr lang="en-GB" smtClean="0"/>
              <a:t>04 April 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147" y="1833562"/>
            <a:ext cx="8770495" cy="4298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647" y="2323475"/>
            <a:ext cx="1633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the </a:t>
            </a:r>
            <a:r>
              <a:rPr lang="en-US" b="1" dirty="0" smtClean="0"/>
              <a:t>Title</a:t>
            </a:r>
            <a:r>
              <a:rPr lang="en-US" dirty="0" smtClean="0"/>
              <a:t>, </a:t>
            </a:r>
            <a:r>
              <a:rPr lang="en-US" b="1" dirty="0" smtClean="0"/>
              <a:t>Text</a:t>
            </a:r>
            <a:r>
              <a:rPr lang="en-US" dirty="0" smtClean="0"/>
              <a:t> and </a:t>
            </a:r>
            <a:r>
              <a:rPr lang="en-US" b="1" dirty="0" smtClean="0"/>
              <a:t>Image</a:t>
            </a:r>
            <a:r>
              <a:rPr lang="en-US" dirty="0" smtClean="0"/>
              <a:t> tools to populate your template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55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a </a:t>
            </a:r>
            <a:r>
              <a:rPr lang="en-US" dirty="0"/>
              <a:t>w</a:t>
            </a:r>
            <a:r>
              <a:rPr lang="en-US" dirty="0" smtClean="0"/>
              <a:t>eekly template – Main section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7EE7150-DF25-4ED7-BAE6-50938E69278A}" type="datetime4">
              <a:rPr lang="en-GB" smtClean="0"/>
              <a:t>04 April 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841" y="1690688"/>
            <a:ext cx="6966659" cy="42486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734" y="2248525"/>
            <a:ext cx="2233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Weekly focus point at the top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181" y="3815004"/>
            <a:ext cx="3877960" cy="243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4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a </a:t>
            </a:r>
            <a:r>
              <a:rPr lang="en-US" dirty="0"/>
              <a:t>w</a:t>
            </a:r>
            <a:r>
              <a:rPr lang="en-US" dirty="0" smtClean="0"/>
              <a:t>eekly template – Daily sections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7EE7150-DF25-4ED7-BAE6-50938E69278A}" type="datetime4">
              <a:rPr lang="en-GB" smtClean="0"/>
              <a:t>04 April 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4734" y="2248525"/>
            <a:ext cx="2233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Daily sections below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957" y="2041957"/>
            <a:ext cx="6221543" cy="396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8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Duplicating a template page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7EE7150-DF25-4ED7-BAE6-50938E69278A}" type="datetime4">
              <a:rPr lang="en-GB" smtClean="0"/>
              <a:t>04 April 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4734" y="2248525"/>
            <a:ext cx="22335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In </a:t>
            </a:r>
            <a:r>
              <a:rPr lang="en-US" b="1" dirty="0" smtClean="0"/>
              <a:t>Pages</a:t>
            </a:r>
            <a:r>
              <a:rPr lang="en-US" dirty="0" smtClean="0"/>
              <a:t> mode, select your template page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Click on Copy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Open your duplicate page and change its name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Repeat this for as many duplicate pages as you need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565" y="2083369"/>
            <a:ext cx="7225884" cy="3880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908" y="3562102"/>
            <a:ext cx="4926221" cy="259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2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9098" cy="1325563"/>
          </a:xfrm>
        </p:spPr>
        <p:txBody>
          <a:bodyPr/>
          <a:lstStyle/>
          <a:p>
            <a:r>
              <a:rPr lang="en-US" dirty="0" smtClean="0"/>
              <a:t>Main pages + subpages = increase website navigation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7EE7150-DF25-4ED7-BAE6-50938E69278A}" type="datetime4">
              <a:rPr lang="en-GB" smtClean="0"/>
              <a:t>04 April 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107" y="1896614"/>
            <a:ext cx="6498080" cy="390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4A3E85-53EC-4350-9F8B-DD9CF0E56A36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45" y="2036086"/>
            <a:ext cx="10395696" cy="29556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9645" y="4345394"/>
            <a:ext cx="4416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Go to </a:t>
            </a:r>
            <a:r>
              <a:rPr lang="en-US" sz="3600" dirty="0" smtClean="0">
                <a:hlinkClick r:id="rId3"/>
              </a:rPr>
              <a:t>www.kahoot.it</a:t>
            </a:r>
            <a:r>
              <a:rPr lang="en-US" sz="3600" dirty="0" smtClean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3319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9098" cy="1325563"/>
          </a:xfrm>
        </p:spPr>
        <p:txBody>
          <a:bodyPr/>
          <a:lstStyle/>
          <a:p>
            <a:r>
              <a:rPr lang="en-US" dirty="0" smtClean="0"/>
              <a:t>Your website navigation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7EE7150-DF25-4ED7-BAE6-50938E69278A}" type="datetime4">
              <a:rPr lang="en-GB" smtClean="0"/>
              <a:t>04 April 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105" y="1668328"/>
            <a:ext cx="8469521" cy="468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4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Files &amp; Links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79438" y="3338764"/>
            <a:ext cx="5237162" cy="918232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06</a:t>
            </a:r>
            <a:endParaRPr lang="en-US" sz="6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FB6981C-FD26-4EAE-85C0-C2F272A4E0D3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41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062" y="795257"/>
            <a:ext cx="10884108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Adding Files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Highlight any text or image and click on the </a:t>
            </a:r>
            <a:r>
              <a:rPr lang="en-US" sz="4000" b="1" dirty="0" smtClean="0"/>
              <a:t>Link</a:t>
            </a:r>
            <a:r>
              <a:rPr lang="en-US" sz="4000" dirty="0" smtClean="0"/>
              <a:t> icon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11BF14-0117-489A-95F9-23C3E96A45C0}" type="datetime4">
              <a:rPr lang="en-GB" smtClean="0"/>
              <a:t>04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2330682"/>
            <a:ext cx="6552732" cy="355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2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the </a:t>
            </a:r>
            <a:r>
              <a:rPr lang="en-US" b="1" dirty="0" smtClean="0"/>
              <a:t>File</a:t>
            </a:r>
            <a:r>
              <a:rPr lang="en-US" dirty="0" smtClean="0"/>
              <a:t> option and upload your file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70AED70-C0DA-4E65-B24E-5FEEBFF1B1D0}" type="datetime4">
              <a:rPr lang="en-GB" smtClean="0"/>
              <a:t>04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1886809"/>
            <a:ext cx="7001734" cy="379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5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494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Add </a:t>
            </a:r>
            <a:r>
              <a:rPr lang="en-US" b="1" dirty="0" smtClean="0"/>
              <a:t>Links</a:t>
            </a:r>
            <a:r>
              <a:rPr lang="en-US" dirty="0"/>
              <a:t/>
            </a:r>
            <a:br>
              <a:rPr lang="en-US" dirty="0"/>
            </a:br>
            <a:r>
              <a:rPr lang="en-US" sz="3600" dirty="0"/>
              <a:t>Highlight any text or image and click on the </a:t>
            </a:r>
            <a:r>
              <a:rPr lang="en-US" sz="3600" b="1" dirty="0"/>
              <a:t>Link</a:t>
            </a:r>
            <a:r>
              <a:rPr lang="en-US" sz="3600" dirty="0"/>
              <a:t> icon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80ACDEA-A0DD-4375-8277-5776862C12F4}" type="datetime4">
              <a:rPr lang="en-GB" smtClean="0"/>
              <a:t>04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40" y="2091909"/>
            <a:ext cx="7085520" cy="38441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725" y="3884821"/>
            <a:ext cx="4619075" cy="24715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7200" y="2504033"/>
            <a:ext cx="3771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Select the Website URL option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Insert your URL in the URL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53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now have a teaching website with:</a:t>
            </a:r>
          </a:p>
          <a:p>
            <a:pPr lvl="1"/>
            <a:r>
              <a:rPr lang="en-US" dirty="0" smtClean="0"/>
              <a:t>a Home page</a:t>
            </a:r>
          </a:p>
          <a:p>
            <a:pPr lvl="1"/>
            <a:r>
              <a:rPr lang="en-US" dirty="0" smtClean="0"/>
              <a:t>a new menu option (Lessons)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 number of submenus (Weeks)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You have </a:t>
            </a:r>
          </a:p>
          <a:p>
            <a:pPr lvl="1"/>
            <a:r>
              <a:rPr lang="en-US" dirty="0" smtClean="0"/>
              <a:t>Added text</a:t>
            </a:r>
          </a:p>
          <a:p>
            <a:pPr lvl="1"/>
            <a:r>
              <a:rPr lang="en-US" dirty="0" smtClean="0"/>
              <a:t>Added images</a:t>
            </a:r>
          </a:p>
          <a:p>
            <a:pPr lvl="1"/>
            <a:r>
              <a:rPr lang="en-US" dirty="0" smtClean="0"/>
              <a:t>Added links</a:t>
            </a:r>
          </a:p>
          <a:p>
            <a:pPr lvl="1"/>
            <a:r>
              <a:rPr lang="en-US" dirty="0" smtClean="0"/>
              <a:t>Added files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Congratulations!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C078ED59-D36B-4DAB-B0DD-D868F375E559}" type="datetime4">
              <a:rPr lang="en-GB" smtClean="0"/>
              <a:t>04 April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10E4A4DB-036F-4816-A98C-42C4167E83C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5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YouTube Videos &amp; Picture Galleries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79438" y="3338764"/>
            <a:ext cx="5237162" cy="918232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07</a:t>
            </a:r>
            <a:endParaRPr lang="en-US" sz="6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FB6981C-FD26-4EAE-85C0-C2F272A4E0D3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84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YouTube Videos – Drag the </a:t>
            </a:r>
            <a:r>
              <a:rPr lang="en-US" b="1" dirty="0" smtClean="0"/>
              <a:t>YouTube</a:t>
            </a:r>
            <a:r>
              <a:rPr lang="en-US" dirty="0" smtClean="0"/>
              <a:t> icon onto your page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722" y="2126415"/>
            <a:ext cx="7628556" cy="378132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EE3BC75-11CB-4A68-A74E-6C6BAA18D400}" type="datetime4">
              <a:rPr lang="en-GB" smtClean="0"/>
              <a:t>04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Place the YouTube icon where you want the video to show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27" y="2062647"/>
            <a:ext cx="7950146" cy="378733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D741EB-FECB-41EF-9CC8-50D14EDB4620}" type="datetime4">
              <a:rPr lang="en-GB" smtClean="0"/>
              <a:t>04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1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Click on the YouTube template image and add the URL for your video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718" y="1829607"/>
            <a:ext cx="5585363" cy="37076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61EB99B-FF31-4E4D-A0C9-89FD6EEB2AAF}" type="datetime4">
              <a:rPr lang="en-GB" smtClean="0"/>
              <a:t>04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2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260340"/>
            <a:ext cx="10515600" cy="473015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No apps to download for students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No passwords to remember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Opens on any device connected to the Internet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You have full control over page </a:t>
            </a:r>
            <a:r>
              <a:rPr lang="en-US" dirty="0" err="1" smtClean="0"/>
              <a:t>organisation</a:t>
            </a:r>
            <a:r>
              <a:rPr lang="en-US" dirty="0" smtClean="0"/>
              <a:t> and navigation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Easy to make visually striking &amp; appealing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Easy to share with others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Easy to collect assignments &amp; projects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7536" y="405394"/>
            <a:ext cx="10646264" cy="1450757"/>
          </a:xfrm>
        </p:spPr>
        <p:txBody>
          <a:bodyPr>
            <a:normAutofit/>
          </a:bodyPr>
          <a:lstStyle/>
          <a:p>
            <a:r>
              <a:rPr lang="en-US" dirty="0" smtClean="0"/>
              <a:t>7 </a:t>
            </a:r>
            <a:r>
              <a:rPr lang="en-US" dirty="0"/>
              <a:t>a</a:t>
            </a:r>
            <a:r>
              <a:rPr lang="en-US" dirty="0" smtClean="0"/>
              <a:t>dvantages of creating your own open class website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62CCA942-62C8-419E-8A7F-7C894F7D5022}" type="datetime4">
              <a:rPr lang="en-GB" smtClean="0"/>
              <a:t>04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10E4A4DB-036F-4816-A98C-42C4167E83C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90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11648"/>
          </a:xfrm>
        </p:spPr>
        <p:txBody>
          <a:bodyPr>
            <a:normAutofit/>
          </a:bodyPr>
          <a:lstStyle/>
          <a:p>
            <a:r>
              <a:rPr lang="en-US" dirty="0" smtClean="0"/>
              <a:t>Your students can now watch the videos you have selected directly from the webpage.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5" y="2223765"/>
            <a:ext cx="9391650" cy="374332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60B3CDF-D089-4F2C-A7F9-55F96B70ADB4}" type="datetime4">
              <a:rPr lang="en-GB" smtClean="0"/>
              <a:t>04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3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Show – Drag the Slide Show icon onto your page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588" y="1690688"/>
            <a:ext cx="7538814" cy="356323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36C2CC8-2436-4029-B3AC-4D1CFB9BEFF8}" type="datetime4">
              <a:rPr lang="en-GB" smtClean="0"/>
              <a:t>04 April 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2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the Slideshow style you want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5" y="2070315"/>
            <a:ext cx="9315450" cy="42672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A260008-8657-4158-8B10-76832AD30D03}" type="datetime4">
              <a:rPr lang="en-GB" smtClean="0"/>
              <a:t>04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</a:t>
            </a:r>
            <a:r>
              <a:rPr lang="en-US" b="1" dirty="0" smtClean="0"/>
              <a:t>Captions</a:t>
            </a:r>
            <a:r>
              <a:rPr lang="en-US" dirty="0" smtClean="0"/>
              <a:t> &amp; </a:t>
            </a:r>
            <a:r>
              <a:rPr lang="en-US" b="1" dirty="0" smtClean="0"/>
              <a:t>Links</a:t>
            </a:r>
            <a:r>
              <a:rPr lang="en-US" dirty="0" smtClean="0"/>
              <a:t> to your Slideshow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093" y="1690688"/>
            <a:ext cx="6928388" cy="407676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0CD9BD5-CACF-4E20-8B52-FD988C13E79E}" type="datetime4">
              <a:rPr lang="en-GB" smtClean="0"/>
              <a:t>04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6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Videos and Slideshows are ready to go!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896" y="2155394"/>
            <a:ext cx="7360000" cy="390223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67FC1FB-3A20-4B33-BD17-AFF073B66994}" type="datetime4">
              <a:rPr lang="en-GB" smtClean="0"/>
              <a:t>04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4675" y="3507698"/>
            <a:ext cx="2095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Similar web page </a:t>
            </a:r>
          </a:p>
          <a:p>
            <a:r>
              <a:rPr lang="en-US" dirty="0" smtClean="0"/>
              <a:t>can be found </a:t>
            </a:r>
            <a:r>
              <a:rPr lang="en-US" dirty="0" smtClean="0">
                <a:hlinkClick r:id="rId3"/>
              </a:rPr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7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 Issues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79438" y="3338764"/>
            <a:ext cx="5237162" cy="918232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08</a:t>
            </a:r>
            <a:endParaRPr lang="en-US" sz="6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FB6981C-FD26-4EAE-85C0-C2F272A4E0D3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01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</a:t>
            </a:r>
            <a:r>
              <a:rPr lang="en-US" b="1" dirty="0" smtClean="0"/>
              <a:t>Spacer </a:t>
            </a:r>
            <a:r>
              <a:rPr lang="en-US" dirty="0" smtClean="0"/>
              <a:t>to resize elements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313" y="2377860"/>
            <a:ext cx="7938698" cy="369747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9C83685-4856-4923-824F-C416176E34F9}" type="datetime4">
              <a:rPr lang="en-GB" smtClean="0"/>
              <a:t>04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4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Drag the </a:t>
            </a:r>
            <a:r>
              <a:rPr lang="en-US" b="1" dirty="0" smtClean="0"/>
              <a:t>Spacer</a:t>
            </a:r>
            <a:r>
              <a:rPr lang="en-US" dirty="0" smtClean="0"/>
              <a:t> line to resize your element (spacer = creates empty space)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702" y="1961342"/>
            <a:ext cx="3653098" cy="1680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469" y="3541659"/>
            <a:ext cx="5255782" cy="2410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142" y="1947192"/>
            <a:ext cx="5536344" cy="2543418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8DD893-EB58-4571-8B39-E1EEEC8B37EE}" type="datetime4">
              <a:rPr lang="en-GB" smtClean="0"/>
              <a:t>04 April 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6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Collecting Assignments &amp; Projects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79438" y="3338764"/>
            <a:ext cx="5237162" cy="918232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09</a:t>
            </a:r>
            <a:endParaRPr lang="en-US" sz="6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FB6981C-FD26-4EAE-85C0-C2F272A4E0D3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798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the </a:t>
            </a:r>
            <a:r>
              <a:rPr lang="en-US" b="1" dirty="0" smtClean="0"/>
              <a:t>Assignment Form </a:t>
            </a:r>
            <a:r>
              <a:rPr lang="en-US" dirty="0" smtClean="0"/>
              <a:t>icon to collect student work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011" y="1877556"/>
            <a:ext cx="7804883" cy="398080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B075F23-584E-4A06-960E-00A263702618}" type="datetime4">
              <a:rPr lang="en-GB" smtClean="0"/>
              <a:t>04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8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No tracking</a:t>
            </a:r>
          </a:p>
          <a:p>
            <a:pPr lvl="1"/>
            <a:r>
              <a:rPr lang="en-US" dirty="0" smtClean="0"/>
              <a:t> Except for number of views!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No built-in annotation tool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No shared space for collaboration</a:t>
            </a:r>
          </a:p>
          <a:p>
            <a:pPr lvl="1"/>
            <a:r>
              <a:rPr lang="en-US" dirty="0" smtClean="0"/>
              <a:t>Except forums and blogs!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280" y="780834"/>
            <a:ext cx="10058400" cy="1450757"/>
          </a:xfrm>
        </p:spPr>
        <p:txBody>
          <a:bodyPr/>
          <a:lstStyle/>
          <a:p>
            <a:r>
              <a:rPr lang="en-US" dirty="0" smtClean="0"/>
              <a:t>3 disadvantages of using an open class </a:t>
            </a:r>
            <a:r>
              <a:rPr lang="en-US" dirty="0"/>
              <a:t>w</a:t>
            </a:r>
            <a:r>
              <a:rPr lang="en-US" dirty="0" smtClean="0"/>
              <a:t>ebsite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2748641A-A4FE-45C8-9679-4F7D4325050A}" type="datetime4">
              <a:rPr lang="en-GB" smtClean="0"/>
              <a:t>04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10E4A4DB-036F-4816-A98C-42C4167E83C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1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Edit the </a:t>
            </a:r>
            <a:r>
              <a:rPr lang="en-US" b="1" dirty="0" smtClean="0"/>
              <a:t>Assignment Form </a:t>
            </a:r>
            <a:r>
              <a:rPr lang="en-US" dirty="0" smtClean="0"/>
              <a:t>to suit your needs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984" y="1930669"/>
            <a:ext cx="2914650" cy="4019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362" y="1930669"/>
            <a:ext cx="3411551" cy="401955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B955E5B-F304-4476-ACDF-A56699AFCE8C}" type="datetime4">
              <a:rPr lang="en-GB" smtClean="0"/>
              <a:t>04 April 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3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Students can submit files up to 20 MB (PC and iPad)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225" y="1892569"/>
            <a:ext cx="9353550" cy="409575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CF87195-4CC1-4F93-80FA-7353F35F6F03}" type="datetime4">
              <a:rPr lang="en-GB" smtClean="0"/>
              <a:t>04 April 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Up Websites for Your Students!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79438" y="3338764"/>
            <a:ext cx="5237162" cy="918232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10</a:t>
            </a:r>
            <a:endParaRPr lang="en-US" sz="6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FB6981C-FD26-4EAE-85C0-C2F272A4E0D3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524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First, click on </a:t>
            </a:r>
            <a:r>
              <a:rPr lang="en-US" b="1" dirty="0" smtClean="0"/>
              <a:t>My Students </a:t>
            </a:r>
            <a:r>
              <a:rPr lang="en-US" dirty="0" smtClean="0"/>
              <a:t>tab to create a class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521" y="1920660"/>
            <a:ext cx="6611306" cy="373622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BD386E-10FA-4761-8D1D-CAA6C4038235}" type="datetime4">
              <a:rPr lang="en-GB" smtClean="0"/>
              <a:t>04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0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Next, add students and decide if sites are public or private (no email needed)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934" y="2134004"/>
            <a:ext cx="7119534" cy="409373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278A86A-F40B-44C0-8ADD-26A0807F43FF}" type="datetime4">
              <a:rPr lang="en-GB" smtClean="0"/>
              <a:t>04 April 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1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Finally, print usernames &amp; passwords for your record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727" y="2191233"/>
            <a:ext cx="7500211" cy="379501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1D3FB32-4334-4CF3-99EA-5368C3DA37E9}" type="datetime4">
              <a:rPr lang="en-GB" smtClean="0"/>
              <a:t>04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1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39B0A9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59595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39B0A9"/>
              </a:buClr>
              <a:buFont typeface="Wingdings" panose="05000000000000000000" pitchFamily="2" charset="2"/>
              <a:buChar char="§"/>
              <a:defRPr>
                <a:solidFill>
                  <a:srgbClr val="59595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39B0A9"/>
              </a:buClr>
              <a:buFont typeface="Wingdings" panose="05000000000000000000" pitchFamily="2" charset="2"/>
              <a:buChar char="§"/>
              <a:defRPr sz="1400">
                <a:solidFill>
                  <a:srgbClr val="59595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39B0A9"/>
              </a:buClr>
              <a:buFont typeface="Wingdings" panose="05000000000000000000" pitchFamily="2" charset="2"/>
              <a:buChar char="§"/>
              <a:defRPr sz="1400">
                <a:solidFill>
                  <a:srgbClr val="59595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39B0A9"/>
              </a:buClr>
              <a:buFont typeface="Wingdings" panose="05000000000000000000" pitchFamily="2" charset="2"/>
              <a:buChar char="§"/>
              <a:defRPr sz="1400">
                <a:solidFill>
                  <a:srgbClr val="59595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39B0A9"/>
              </a:buClr>
              <a:buFont typeface="Wingdings" panose="05000000000000000000" pitchFamily="2" charset="2"/>
              <a:buChar char="§"/>
              <a:defRPr sz="1400">
                <a:solidFill>
                  <a:srgbClr val="59595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39B0A9"/>
              </a:buClr>
              <a:buFont typeface="Wingdings" panose="05000000000000000000" pitchFamily="2" charset="2"/>
              <a:buChar char="§"/>
              <a:defRPr sz="1400">
                <a:solidFill>
                  <a:srgbClr val="59595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39B0A9"/>
              </a:buClr>
              <a:buFont typeface="Wingdings" panose="05000000000000000000" pitchFamily="2" charset="2"/>
              <a:buChar char="§"/>
              <a:defRPr sz="1400">
                <a:solidFill>
                  <a:srgbClr val="59595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39B0A9"/>
              </a:buClr>
              <a:buFont typeface="Wingdings" panose="05000000000000000000" pitchFamily="2" charset="2"/>
              <a:buChar char="§"/>
              <a:defRPr sz="1400">
                <a:solidFill>
                  <a:srgbClr val="59595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84301C7D-5E93-4871-A060-690A65102B3B}" type="slidenum">
              <a:rPr lang="en-US" altLang="en-US" sz="1500">
                <a:solidFill>
                  <a:schemeClr val="tx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66</a:t>
            </a:fld>
            <a:endParaRPr lang="en-US" altLang="en-US" sz="1500">
              <a:solidFill>
                <a:schemeClr val="tx1"/>
              </a:solidFill>
            </a:endParaRPr>
          </a:p>
        </p:txBody>
      </p:sp>
      <p:sp>
        <p:nvSpPr>
          <p:cNvPr id="16387" name="Content Placeholder 1"/>
          <p:cNvSpPr>
            <a:spLocks noGrp="1"/>
          </p:cNvSpPr>
          <p:nvPr>
            <p:ph sz="quarter" idx="11"/>
          </p:nvPr>
        </p:nvSpPr>
        <p:spPr>
          <a:xfrm>
            <a:off x="3546631" y="2998788"/>
            <a:ext cx="5321300" cy="3409950"/>
          </a:xfrm>
          <a:blipFill dpi="0">
            <a:srcRect/>
          </a:blipFill>
        </p:spPr>
        <p:txBody>
          <a:bodyPr/>
          <a:lstStyle/>
          <a:p>
            <a:pPr eaLnBrk="1" hangingPunct="1"/>
            <a:endParaRPr lang="en-US" dirty="0" smtClean="0">
              <a:hlinkClick r:id="rId2"/>
            </a:endParaRPr>
          </a:p>
          <a:p>
            <a:pPr eaLnBrk="1" hangingPunct="1"/>
            <a:endParaRPr lang="en-US" dirty="0">
              <a:hlinkClick r:id="rId2"/>
            </a:endParaRP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	 </a:t>
            </a:r>
            <a:r>
              <a:rPr lang="en-US" sz="2800" dirty="0" smtClean="0">
                <a:hlinkClick r:id="rId2"/>
              </a:rPr>
              <a:t>bjorn.candel@hct.ac.ae</a:t>
            </a:r>
            <a:r>
              <a:rPr lang="en-US" sz="2800" dirty="0" smtClean="0"/>
              <a:t> </a:t>
            </a:r>
            <a:endParaRPr lang="en-US" sz="2800" dirty="0"/>
          </a:p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674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900491" y="1795802"/>
            <a:ext cx="3747709" cy="3759200"/>
          </a:xfrm>
        </p:spPr>
        <p:txBody>
          <a:bodyPr/>
          <a:lstStyle/>
          <a:p>
            <a:r>
              <a:rPr lang="en-US" b="1" dirty="0" smtClean="0"/>
              <a:t>Check these ones out!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http://level-three.weebly.com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http://levelfour.weebly.com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788" y="457200"/>
            <a:ext cx="7764566" cy="1046136"/>
          </a:xfrm>
        </p:spPr>
        <p:txBody>
          <a:bodyPr>
            <a:normAutofit/>
          </a:bodyPr>
          <a:lstStyle/>
          <a:p>
            <a:r>
              <a:rPr lang="en-US" dirty="0" smtClean="0"/>
              <a:t>Using a Teaching Website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29C85-72BD-4221-A4DF-C6BCAECD4D5B}" type="datetime4">
              <a:rPr lang="en-GB" smtClean="0"/>
              <a:t>04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132" y="1971302"/>
            <a:ext cx="6594093" cy="26006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8285" y="3675402"/>
            <a:ext cx="4313029" cy="262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 me give you a guided tour!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7EE7150-DF25-4ED7-BAE6-50938E69278A}" type="datetime4">
              <a:rPr lang="en-GB" smtClean="0"/>
              <a:t>04 April 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181" y="2185848"/>
            <a:ext cx="8985671" cy="35439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986" y="232220"/>
            <a:ext cx="1932740" cy="178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7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</a:t>
            </a:r>
            <a:r>
              <a:rPr lang="en-US" dirty="0" smtClean="0"/>
              <a:t>uestions?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EBEE530-16C9-446A-91F7-A0927E718BD0}" type="datetime4">
              <a:rPr lang="en-GB" smtClean="0"/>
              <a:t>04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3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Custom 1">
      <a:dk1>
        <a:srgbClr val="3C3C3E"/>
      </a:dk1>
      <a:lt1>
        <a:sysClr val="window" lastClr="FFFFFF"/>
      </a:lt1>
      <a:dk2>
        <a:srgbClr val="2E3868"/>
      </a:dk2>
      <a:lt2>
        <a:srgbClr val="E3DED1"/>
      </a:lt2>
      <a:accent1>
        <a:srgbClr val="F11731"/>
      </a:accent1>
      <a:accent2>
        <a:srgbClr val="535353"/>
      </a:accent2>
      <a:accent3>
        <a:srgbClr val="00A34A"/>
      </a:accent3>
      <a:accent4>
        <a:srgbClr val="95999A"/>
      </a:accent4>
      <a:accent5>
        <a:srgbClr val="000E5D"/>
      </a:accent5>
      <a:accent6>
        <a:srgbClr val="C19859"/>
      </a:accent6>
      <a:hlink>
        <a:srgbClr val="1E40A6"/>
      </a:hlink>
      <a:folHlink>
        <a:srgbClr val="F1173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lnDef>
      <a:spPr>
        <a:ln w="10160">
          <a:solidFill>
            <a:srgbClr val="E2E2E2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9BB0B1D91B6B47AE8C97016D2248BB" ma:contentTypeVersion="0" ma:contentTypeDescription="Create a new document." ma:contentTypeScope="" ma:versionID="74f1bb98f46dc566b5346b67354718c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D847DE-E5D8-4FAE-8966-BEA419FC4910}">
  <ds:schemaRefs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A9255DB-5513-45B7-9E40-49CADA4503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5319</TotalTime>
  <Words>1034</Words>
  <Application>Microsoft Office PowerPoint</Application>
  <PresentationFormat>Widescreen</PresentationFormat>
  <Paragraphs>270</Paragraphs>
  <Slides>66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ＭＳ Ｐゴシック</vt:lpstr>
      <vt:lpstr>Arial</vt:lpstr>
      <vt:lpstr>Calibri</vt:lpstr>
      <vt:lpstr>Wingdings</vt:lpstr>
      <vt:lpstr>Retrospect</vt:lpstr>
      <vt:lpstr>Create &amp; Use Your Own Teaching Website</vt:lpstr>
      <vt:lpstr>PowerPoint Presentation</vt:lpstr>
      <vt:lpstr>Here are some different ways to communicate with your students and deliver your classes</vt:lpstr>
      <vt:lpstr>PowerPoint Presentation</vt:lpstr>
      <vt:lpstr>7 advantages of creating your own open class website</vt:lpstr>
      <vt:lpstr>3 disadvantages of using an open class website</vt:lpstr>
      <vt:lpstr>Using a Teaching Website</vt:lpstr>
      <vt:lpstr>Let me give you a guided tour!</vt:lpstr>
      <vt:lpstr>Questions?</vt:lpstr>
      <vt:lpstr>Self Access</vt:lpstr>
      <vt:lpstr>Build Your Own Teaching Website</vt:lpstr>
      <vt:lpstr>Sign Up and Choose a Theme</vt:lpstr>
      <vt:lpstr>Sign Up @ https://education.weebly.com</vt:lpstr>
      <vt:lpstr>First, select Create a website</vt:lpstr>
      <vt:lpstr>Next, Choose a Theme</vt:lpstr>
      <vt:lpstr>After that, decide on a Subdomain Name</vt:lpstr>
      <vt:lpstr>You’ve now got a website with a web address</vt:lpstr>
      <vt:lpstr>If you want to change your background image</vt:lpstr>
      <vt:lpstr>If you want to change the layout of your landing page</vt:lpstr>
      <vt:lpstr>Edit and Add Text</vt:lpstr>
      <vt:lpstr>Highlight and Edit any template text</vt:lpstr>
      <vt:lpstr>Drag a text tool to where you want it on the page</vt:lpstr>
      <vt:lpstr>PowerPoint Presentation</vt:lpstr>
      <vt:lpstr>Add Images</vt:lpstr>
      <vt:lpstr>Drag the image tool to where you want it on the page</vt:lpstr>
      <vt:lpstr>Click on the image icon and use the file browser to locate your image</vt:lpstr>
      <vt:lpstr>It’s time to publish your website!</vt:lpstr>
      <vt:lpstr>http://hctdemo.weebly.com/ </vt:lpstr>
      <vt:lpstr>Expand and Organise Your Page Structure</vt:lpstr>
      <vt:lpstr>Adding Pages – New Main Page </vt:lpstr>
      <vt:lpstr>Adding Pages – New Subpage </vt:lpstr>
      <vt:lpstr>You now have two main pages and one subpage</vt:lpstr>
      <vt:lpstr>Build Your Own Template Page and Duplicate It</vt:lpstr>
      <vt:lpstr>Minimise the header image for your template page</vt:lpstr>
      <vt:lpstr>Populate your template page</vt:lpstr>
      <vt:lpstr>Example of a weekly template – Main section</vt:lpstr>
      <vt:lpstr>Example of a weekly template – Daily sections</vt:lpstr>
      <vt:lpstr>Duplicating a template page</vt:lpstr>
      <vt:lpstr>Main pages + subpages = increase website navigation</vt:lpstr>
      <vt:lpstr>Your website navigation</vt:lpstr>
      <vt:lpstr>Add Files &amp; Links</vt:lpstr>
      <vt:lpstr>Adding Files Highlight any text or image and click on the Link icon</vt:lpstr>
      <vt:lpstr>Select the File option and upload your file</vt:lpstr>
      <vt:lpstr>Add Links Highlight any text or image and click on the Link icon</vt:lpstr>
      <vt:lpstr>Congratulations!</vt:lpstr>
      <vt:lpstr>YouTube Videos &amp; Picture Galleries</vt:lpstr>
      <vt:lpstr>YouTube Videos – Drag the YouTube icon onto your page</vt:lpstr>
      <vt:lpstr>Place the YouTube icon where you want the video to show</vt:lpstr>
      <vt:lpstr>Click on the YouTube template image and add the URL for your video</vt:lpstr>
      <vt:lpstr>Your students can now watch the videos you have selected directly from the webpage. </vt:lpstr>
      <vt:lpstr>Slide Show – Drag the Slide Show icon onto your page</vt:lpstr>
      <vt:lpstr>Select the Slideshow style you want</vt:lpstr>
      <vt:lpstr>Add Captions &amp; Links to your Slideshow</vt:lpstr>
      <vt:lpstr>Videos and Slideshows are ready to go!</vt:lpstr>
      <vt:lpstr>Layout Issues</vt:lpstr>
      <vt:lpstr>Using the Spacer to resize elements</vt:lpstr>
      <vt:lpstr>Drag the Spacer line to resize your element (spacer = creates empty space)</vt:lpstr>
      <vt:lpstr>Collecting Assignments &amp; Projects</vt:lpstr>
      <vt:lpstr>Use the Assignment Form icon to collect student work</vt:lpstr>
      <vt:lpstr>Edit the Assignment Form to suit your needs</vt:lpstr>
      <vt:lpstr>Students can submit files up to 20 MB (PC and iPad)</vt:lpstr>
      <vt:lpstr>Set Up Websites for Your Students!</vt:lpstr>
      <vt:lpstr>First, click on My Students tab to create a class</vt:lpstr>
      <vt:lpstr>Next, add students and decide if sites are public or private (no email needed)</vt:lpstr>
      <vt:lpstr>Finally, print usernames &amp; passwords for your record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Bjorn Candel</cp:lastModifiedBy>
  <cp:revision>180</cp:revision>
  <dcterms:created xsi:type="dcterms:W3CDTF">2016-02-08T10:06:41Z</dcterms:created>
  <dcterms:modified xsi:type="dcterms:W3CDTF">2018-04-04T11:43:10Z</dcterms:modified>
</cp:coreProperties>
</file>