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20"/>
  </p:notesMasterIdLst>
  <p:handoutMasterIdLst>
    <p:handoutMasterId r:id="rId21"/>
  </p:handoutMasterIdLst>
  <p:sldIdLst>
    <p:sldId id="263" r:id="rId4"/>
    <p:sldId id="265" r:id="rId5"/>
    <p:sldId id="266" r:id="rId6"/>
    <p:sldId id="273" r:id="rId7"/>
    <p:sldId id="269" r:id="rId8"/>
    <p:sldId id="267" r:id="rId9"/>
    <p:sldId id="276" r:id="rId10"/>
    <p:sldId id="274" r:id="rId11"/>
    <p:sldId id="268" r:id="rId12"/>
    <p:sldId id="277" r:id="rId13"/>
    <p:sldId id="278" r:id="rId14"/>
    <p:sldId id="272" r:id="rId15"/>
    <p:sldId id="270" r:id="rId16"/>
    <p:sldId id="271" r:id="rId17"/>
    <p:sldId id="275" r:id="rId18"/>
    <p:sldId id="259" r:id="rId19"/>
  </p:sldIdLst>
  <p:sldSz cx="12192000" cy="6858000"/>
  <p:notesSz cx="7023100" cy="93091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D40"/>
    <a:srgbClr val="00A34A"/>
    <a:srgbClr val="017E31"/>
    <a:srgbClr val="6E6F73"/>
    <a:srgbClr val="95999A"/>
    <a:srgbClr val="E2E2E2"/>
    <a:srgbClr val="898989"/>
    <a:srgbClr val="58A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531" autoAdjust="0"/>
  </p:normalViewPr>
  <p:slideViewPr>
    <p:cSldViewPr snapToGrid="0" snapToObjects="1">
      <p:cViewPr varScale="1">
        <p:scale>
          <a:sx n="54" d="100"/>
          <a:sy n="54" d="100"/>
        </p:scale>
        <p:origin x="48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0B5254A-88C6-4B80-9F7F-4045FC5FB787}" type="datetimeFigureOut">
              <a:rPr lang="en-US" altLang="en-US"/>
              <a:pPr>
                <a:defRPr/>
              </a:pPr>
              <a:t>3/11/2019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A9CF268-7CEE-4062-9B74-E9823602E5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10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64C4029-C6DC-4085-B00A-C3D1D17EC475}" type="datetimeFigureOut">
              <a:rPr lang="en-US" altLang="en-US"/>
              <a:pPr>
                <a:defRPr/>
              </a:pPr>
              <a:t>3/11/2019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4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58C1BAB-528D-42B8-B8BA-6122CF142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6147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8C1BAB-528D-42B8-B8BA-6122CF1428B7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018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8C1BAB-528D-42B8-B8BA-6122CF1428B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83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8C1BAB-528D-42B8-B8BA-6122CF1428B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8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31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61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16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80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8C1BAB-528D-42B8-B8BA-6122CF1428B7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836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https://www.express.co.uk/comment/expresscomment/736267/MPs-mobile-phones-texting-John-McDonnell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174982" indent="-174982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74982" indent="-17498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90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92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1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8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28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8C1BAB-528D-42B8-B8BA-6122CF1428B7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772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64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63CF4-583D-4ABD-8DA7-A173A220FE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2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595313"/>
            <a:ext cx="3622675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3860800"/>
            <a:ext cx="12192000" cy="2997200"/>
          </a:xfrm>
          <a:blipFill rotWithShape="1">
            <a:blip r:embed="rId4"/>
            <a:stretch>
              <a:fillRect/>
            </a:stretch>
          </a:blip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8" name="SmartArt Placeholder 17"/>
          <p:cNvSpPr>
            <a:spLocks noGrp="1"/>
          </p:cNvSpPr>
          <p:nvPr>
            <p:ph type="dgm" sz="quarter" idx="19"/>
          </p:nvPr>
        </p:nvSpPr>
        <p:spPr>
          <a:xfrm>
            <a:off x="2202260" y="3860801"/>
            <a:ext cx="7993063" cy="634999"/>
          </a:xfrm>
          <a:solidFill>
            <a:srgbClr val="393D40"/>
          </a:solidFill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smtClean="0"/>
              <a:t>Click icon to add SmartArt graphic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43560" y="3973393"/>
            <a:ext cx="7510463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300" b="1" i="0" cap="all" baseline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1100138" y="2719792"/>
            <a:ext cx="10197306" cy="82584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85000"/>
              </a:lnSpc>
              <a:defRPr sz="3000" b="1" spc="-50" normalizeH="0" baseline="0">
                <a:solidFill>
                  <a:srgbClr val="59595B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21"/>
          </p:nvPr>
        </p:nvSpPr>
        <p:spPr>
          <a:xfrm>
            <a:off x="-17762" y="2527300"/>
            <a:ext cx="1100138" cy="2667000"/>
          </a:xfrm>
          <a:blipFill rotWithShape="1">
            <a:blip r:embed="rId5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219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91942EB-857D-46FD-B130-EB32D1D3C300}" type="datetime4">
              <a:rPr lang="en-GB" smtClean="0"/>
              <a:t>11 March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Bjorn Candel - Fujairah Men's College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836F-47FA-964F-BC19-35B68F16C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275509"/>
            <a:ext cx="10058400" cy="1450757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834640"/>
            <a:ext cx="1005840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07788" y="6442075"/>
            <a:ext cx="511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014F80-3BC3-4A2E-897B-367DFE5253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09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4956175" y="2336002"/>
            <a:ext cx="7350125" cy="2318548"/>
          </a:xfrm>
          <a:blipFill rotWithShape="0">
            <a:blip r:embed="rId4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-16388" y="2335213"/>
            <a:ext cx="8027999" cy="2319337"/>
          </a:xfrm>
          <a:blipFill rotWithShape="1">
            <a:blip r:embed="rId5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2603282"/>
            <a:ext cx="5270500" cy="927318"/>
          </a:xfrm>
        </p:spPr>
        <p:txBody>
          <a:bodyPr anchor="t" anchorCtr="0"/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547688" y="3602968"/>
            <a:ext cx="5237162" cy="918232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E99373-E78B-4D65-917B-796F47F24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893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4948767" y="2336001"/>
            <a:ext cx="7357533" cy="2320885"/>
          </a:xfrm>
          <a:blipFill rotWithShape="1">
            <a:blip r:embed="rId4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-16388" y="2335213"/>
            <a:ext cx="8027999" cy="2319337"/>
          </a:xfrm>
          <a:blipFill rotWithShape="1">
            <a:blip r:embed="rId5"/>
            <a:stretch>
              <a:fillRect/>
            </a:stretch>
          </a:blipFill>
        </p:spPr>
        <p:txBody>
          <a:bodyPr rtlCol="0">
            <a:normAutofit/>
          </a:bodyPr>
          <a:lstStyle>
            <a:lvl1pPr marL="0" indent="0" algn="l">
              <a:buNone/>
              <a:defRPr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46100" y="2603282"/>
            <a:ext cx="5270500" cy="927318"/>
          </a:xfrm>
        </p:spPr>
        <p:txBody>
          <a:bodyPr anchor="t" anchorCtr="0"/>
          <a:lstStyle>
            <a:lvl1pPr>
              <a:defRPr sz="28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47688" y="3602968"/>
            <a:ext cx="5237162" cy="918232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66D495-779D-4F5B-9F82-2A8840257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461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1600200"/>
            <a:ext cx="10058400" cy="1102360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8112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3547534"/>
            <a:ext cx="4937760" cy="28405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2811252"/>
            <a:ext cx="493776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3547534"/>
            <a:ext cx="4937760" cy="28405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380788" y="6294438"/>
            <a:ext cx="511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6DF27A3-9EB2-4A3B-9C0A-541F328D0F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7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AAD2E-6CA2-463D-B594-8AA5B4AC95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09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6699250"/>
            <a:ext cx="12328526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507788" y="6426200"/>
            <a:ext cx="511175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BF6555-58AD-477F-ABA9-C550316BB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672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2513"/>
            <a:ext cx="121920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6699250"/>
            <a:ext cx="12328526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Vertical Title 1"/>
          <p:cNvSpPr>
            <a:spLocks noGrp="1"/>
          </p:cNvSpPr>
          <p:nvPr>
            <p:ph type="title" orient="vert"/>
          </p:nvPr>
        </p:nvSpPr>
        <p:spPr>
          <a:xfrm>
            <a:off x="8211616" y="863998"/>
            <a:ext cx="2341474" cy="5763776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6982" y="1354667"/>
            <a:ext cx="6888683" cy="5273107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BF10AF-F6FB-4C04-B399-09BEA2E2BE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25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3441700" y="3264569"/>
            <a:ext cx="5321222" cy="3408908"/>
          </a:xfrm>
          <a:blipFill rotWithShape="1"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22A98-5145-4525-A521-F3B46DF134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36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77838" y="1363663"/>
            <a:ext cx="10058400" cy="777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2446338"/>
            <a:ext cx="10058400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6699250"/>
            <a:ext cx="12328526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7788" y="6408738"/>
            <a:ext cx="511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 smtClean="0"/>
            </a:lvl1pPr>
          </a:lstStyle>
          <a:p>
            <a:pPr>
              <a:defRPr/>
            </a:pPr>
            <a:fld id="{D2782832-A4D5-48C3-992B-E144000548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0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325" y="-1588"/>
            <a:ext cx="617538" cy="134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246063"/>
            <a:ext cx="2917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2" r:id="rId6"/>
    <p:sldLayoutId id="2147483889" r:id="rId7"/>
    <p:sldLayoutId id="2147483890" r:id="rId8"/>
    <p:sldLayoutId id="2147483883" r:id="rId9"/>
    <p:sldLayoutId id="2147483891" r:id="rId10"/>
  </p:sldLayoutIdLst>
  <p:hf hdr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 kern="1200" spc="-50">
          <a:solidFill>
            <a:srgbClr val="293E82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500">
          <a:solidFill>
            <a:srgbClr val="293E8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rgbClr val="39B0A9"/>
        </a:buClr>
        <a:buSzPct val="100000"/>
        <a:buFont typeface="Wingdings" panose="05000000000000000000" pitchFamily="2" charset="2"/>
        <a:buChar char="§"/>
        <a:defRPr sz="2000" kern="1200">
          <a:solidFill>
            <a:srgbClr val="59595B"/>
          </a:solidFill>
          <a:latin typeface="Arial"/>
          <a:ea typeface="MS PGothic" panose="020B0600070205080204" pitchFamily="34" charset="-128"/>
          <a:cs typeface="ＭＳ Ｐゴシック" charset="0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kern="1200">
          <a:solidFill>
            <a:srgbClr val="59595B"/>
          </a:solidFill>
          <a:latin typeface="Arial"/>
          <a:ea typeface="MS PGothic" panose="020B0600070205080204" pitchFamily="34" charset="-128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sz="1400" kern="1200">
          <a:solidFill>
            <a:srgbClr val="59595B"/>
          </a:solidFill>
          <a:latin typeface="Arial"/>
          <a:ea typeface="MS PGothic" panose="020B0600070205080204" pitchFamily="34" charset="-128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sz="1400" kern="1200">
          <a:solidFill>
            <a:srgbClr val="59595B"/>
          </a:solidFill>
          <a:latin typeface="Arial"/>
          <a:ea typeface="MS PGothic" panose="020B0600070205080204" pitchFamily="34" charset="-128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rgbClr val="39B0A9"/>
        </a:buClr>
        <a:buFont typeface="Wingdings" panose="05000000000000000000" pitchFamily="2" charset="2"/>
        <a:buChar char="§"/>
        <a:defRPr sz="1400" kern="1200">
          <a:solidFill>
            <a:srgbClr val="59595B"/>
          </a:solidFill>
          <a:latin typeface="Arial"/>
          <a:ea typeface="MS PGothic" panose="020B0600070205080204" pitchFamily="34" charset="-128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xtutor.ca/conc/en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bjorn.candel@hct.ac.a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icture Placeholder 6"/>
          <p:cNvSpPr>
            <a:spLocks noGrp="1" noTextEdit="1"/>
          </p:cNvSpPr>
          <p:nvPr>
            <p:ph type="pic" sz="quarter" idx="22"/>
          </p:nvPr>
        </p:nvSpPr>
        <p:spPr>
          <a:blipFill dpi="0">
            <a:srcRect/>
          </a:blipFill>
        </p:spPr>
      </p:sp>
      <p:sp>
        <p:nvSpPr>
          <p:cNvPr id="11267" name="SmartArt Placeholder 3"/>
          <p:cNvSpPr>
            <a:spLocks noGrp="1" noTextEdit="1"/>
          </p:cNvSpPr>
          <p:nvPr>
            <p:ph type="dgm" sz="quarter" idx="19"/>
          </p:nvPr>
        </p:nvSpPr>
        <p:spPr>
          <a:xfrm>
            <a:off x="2201863" y="3860799"/>
            <a:ext cx="7993062" cy="1017587"/>
          </a:xfrm>
        </p:spPr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43163" y="3973512"/>
            <a:ext cx="7510462" cy="9048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Bjorn Candel</a:t>
            </a:r>
          </a:p>
          <a:p>
            <a:pPr>
              <a:defRPr/>
            </a:pPr>
            <a:r>
              <a:rPr lang="en-US" dirty="0" smtClean="0">
                <a:ea typeface="ＭＳ Ｐゴシック" charset="0"/>
              </a:rPr>
              <a:t>Fujairah Men’s College</a:t>
            </a:r>
            <a:endParaRPr lang="en-US" dirty="0"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138" y="2719388"/>
            <a:ext cx="10198100" cy="8255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Trebuchet MS" panose="020B0603020202020204" pitchFamily="34" charset="0"/>
              </a:rPr>
              <a:t>Six things students are learning </a:t>
            </a:r>
            <a:r>
              <a:rPr lang="en-US" sz="3200" dirty="0" smtClean="0">
                <a:latin typeface="Trebuchet MS" panose="020B0603020202020204" pitchFamily="34" charset="0"/>
              </a:rPr>
              <a:t/>
            </a:r>
            <a:br>
              <a:rPr lang="en-US" sz="3200" dirty="0" smtClean="0">
                <a:latin typeface="Trebuchet MS" panose="020B0603020202020204" pitchFamily="34" charset="0"/>
              </a:rPr>
            </a:br>
            <a:r>
              <a:rPr lang="en-US" sz="3200" dirty="0" smtClean="0">
                <a:latin typeface="Trebuchet MS" panose="020B0603020202020204" pitchFamily="34" charset="0"/>
              </a:rPr>
              <a:t>while </a:t>
            </a:r>
            <a:r>
              <a:rPr lang="en-US" sz="3200" dirty="0">
                <a:latin typeface="Trebuchet MS" panose="020B0603020202020204" pitchFamily="34" charset="0"/>
              </a:rPr>
              <a:t>playing </a:t>
            </a:r>
            <a:r>
              <a:rPr lang="en-US" sz="3200" dirty="0" smtClean="0">
                <a:latin typeface="Trebuchet MS" panose="020B0603020202020204" pitchFamily="34" charset="0"/>
              </a:rPr>
              <a:t>with </a:t>
            </a:r>
            <a:r>
              <a:rPr lang="en-US" sz="3200" dirty="0">
                <a:latin typeface="Trebuchet MS" panose="020B0603020202020204" pitchFamily="34" charset="0"/>
              </a:rPr>
              <a:t>their phones in </a:t>
            </a:r>
            <a:r>
              <a:rPr lang="en-US" sz="3200" dirty="0" smtClean="0">
                <a:latin typeface="Trebuchet MS" panose="020B0603020202020204" pitchFamily="34" charset="0"/>
              </a:rPr>
              <a:t>class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270" name="SmartArt Placeholder 5"/>
          <p:cNvSpPr>
            <a:spLocks noGrp="1" noTextEdit="1"/>
          </p:cNvSpPr>
          <p:nvPr>
            <p:ph type="dgm" sz="quarter" idx="21"/>
          </p:nvPr>
        </p:nvSpPr>
        <p:spPr>
          <a:xfrm>
            <a:off x="-17463" y="2527300"/>
            <a:ext cx="1100138" cy="2667000"/>
          </a:xfrm>
          <a:blipFill dpi="0">
            <a:srcRect/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42EB-857D-46FD-B130-EB32D1D3C300}" type="datetime4">
              <a:rPr lang="en-GB" smtClean="0"/>
              <a:t>11 March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4429760" cy="365125"/>
          </a:xfrm>
        </p:spPr>
        <p:txBody>
          <a:bodyPr/>
          <a:lstStyle/>
          <a:p>
            <a:r>
              <a:rPr lang="en-GB" dirty="0" smtClean="0"/>
              <a:t>Bjorn Candel - Fujairah Men's College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836F-47FA-964F-BC19-35B68F16C24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" y="229552"/>
            <a:ext cx="9913620" cy="604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42EB-857D-46FD-B130-EB32D1D3C300}" type="datetime4">
              <a:rPr lang="en-GB" smtClean="0"/>
              <a:t>11 March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Bjorn Candel - Fujairah Men's College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836F-47FA-964F-BC19-35B68F16C24B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32000" y="3781931"/>
            <a:ext cx="7800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hlinkClick r:id="rId3"/>
              </a:rPr>
              <a:t>https://www.lextutor.ca/conc/eng</a:t>
            </a:r>
            <a:r>
              <a:rPr lang="en-GB" sz="4000" dirty="0" smtClean="0">
                <a:hlinkClick r:id="rId3"/>
              </a:rPr>
              <a:t>/</a:t>
            </a:r>
            <a:r>
              <a:rPr lang="en-GB" sz="4000" dirty="0" smtClean="0"/>
              <a:t> </a:t>
            </a:r>
            <a:endParaRPr lang="en-GB" sz="4000" dirty="0"/>
          </a:p>
        </p:txBody>
      </p:sp>
      <p:sp>
        <p:nvSpPr>
          <p:cNvPr id="7" name="Rectangle 6"/>
          <p:cNvSpPr/>
          <p:nvPr/>
        </p:nvSpPr>
        <p:spPr>
          <a:xfrm>
            <a:off x="1344889" y="2161618"/>
            <a:ext cx="91743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spc="-50" dirty="0">
                <a:solidFill>
                  <a:srgbClr val="293E82"/>
                </a:solidFill>
                <a:latin typeface="Arial"/>
              </a:rPr>
              <a:t>Free </a:t>
            </a:r>
            <a:r>
              <a:rPr lang="en-US" sz="5400" b="1" spc="-50" dirty="0" err="1">
                <a:solidFill>
                  <a:srgbClr val="293E82"/>
                </a:solidFill>
                <a:latin typeface="Arial"/>
              </a:rPr>
              <a:t>Concordancer</a:t>
            </a:r>
            <a:r>
              <a:rPr lang="en-US" sz="5400" b="1" spc="-50" dirty="0">
                <a:solidFill>
                  <a:srgbClr val="293E82"/>
                </a:solidFill>
                <a:latin typeface="Arial"/>
              </a:rPr>
              <a:t>  /  </a:t>
            </a:r>
            <a:r>
              <a:rPr lang="en-US" sz="5400" b="1" spc="-50" dirty="0" err="1">
                <a:solidFill>
                  <a:srgbClr val="293E82"/>
                </a:solidFill>
                <a:latin typeface="Arial"/>
              </a:rPr>
              <a:t>KWIC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8938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4841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532" y="3898361"/>
            <a:ext cx="8489465" cy="24863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97112" y="1225905"/>
            <a:ext cx="67623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b="1" dirty="0" smtClean="0">
                <a:latin typeface="Trebuchet MS" panose="020B0603020202020204" pitchFamily="34" charset="0"/>
                <a:ea typeface="MS Gothic" panose="020B0609070205080204" pitchFamily="49" charset="-128"/>
              </a:rPr>
              <a:t>5. </a:t>
            </a:r>
            <a:r>
              <a:rPr lang="en-US" sz="8800" b="1" dirty="0">
                <a:latin typeface="Trebuchet MS" panose="020B0603020202020204" pitchFamily="34" charset="0"/>
                <a:ea typeface="MS Gothic" panose="020B0609070205080204" pitchFamily="49" charset="-128"/>
              </a:rPr>
              <a:t>Creativity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14F80-3BC3-4A2E-897B-367DFE52536D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94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0801"/>
            <a:ext cx="10328223" cy="6908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574" y="0"/>
            <a:ext cx="87488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6. </a:t>
            </a:r>
            <a:r>
              <a:rPr lang="en-US" sz="8800" b="1" dirty="0">
                <a:solidFill>
                  <a:schemeClr val="bg1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Collaboration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14F80-3BC3-4A2E-897B-367DFE52536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92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3" y="552450"/>
            <a:ext cx="8524875" cy="5753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36E0-AD53-432D-9AC2-70BB26E94239}" type="datetime4">
              <a:rPr lang="en-GB" smtClean="0"/>
              <a:t>11 March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4798518" cy="365125"/>
          </a:xfrm>
        </p:spPr>
        <p:txBody>
          <a:bodyPr/>
          <a:lstStyle/>
          <a:p>
            <a:r>
              <a:rPr lang="en-GB" dirty="0" smtClean="0"/>
              <a:t>Bjorn Candel - Fujairah Men's College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836F-47FA-964F-BC19-35B68F16C2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210096"/>
            <a:ext cx="102717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5400" b="1" dirty="0">
                <a:latin typeface="Trebuchet MS" panose="020B0603020202020204" pitchFamily="34" charset="0"/>
              </a:rPr>
              <a:t>Acknowledge the </a:t>
            </a:r>
            <a:r>
              <a:rPr lang="en-US" sz="5400" b="1" dirty="0" smtClean="0">
                <a:latin typeface="Trebuchet MS" panose="020B0603020202020204" pitchFamily="34" charset="0"/>
              </a:rPr>
              <a:t>21CC skill</a:t>
            </a:r>
            <a:endParaRPr lang="en-US" sz="5400" b="1" dirty="0">
              <a:latin typeface="Trebuchet MS" panose="020B0603020202020204" pitchFamily="34" charset="0"/>
            </a:endParaRP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5400" b="1" dirty="0">
                <a:latin typeface="Trebuchet MS" panose="020B0603020202020204" pitchFamily="34" charset="0"/>
              </a:rPr>
              <a:t>Affirm the </a:t>
            </a:r>
            <a:r>
              <a:rPr lang="en-US" sz="5400" b="1" dirty="0" smtClean="0">
                <a:latin typeface="Trebuchet MS" panose="020B0603020202020204" pitchFamily="34" charset="0"/>
              </a:rPr>
              <a:t>skill</a:t>
            </a:r>
            <a:endParaRPr lang="en-US" sz="5400" b="1" dirty="0">
              <a:latin typeface="Trebuchet MS" panose="020B0603020202020204" pitchFamily="34" charset="0"/>
            </a:endParaRP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5400" b="1" dirty="0">
                <a:latin typeface="Trebuchet MS" panose="020B0603020202020204" pitchFamily="34" charset="0"/>
              </a:rPr>
              <a:t>Build on </a:t>
            </a:r>
            <a:r>
              <a:rPr lang="en-US" sz="5400" b="1" dirty="0" smtClean="0">
                <a:latin typeface="Trebuchet MS" panose="020B0603020202020204" pitchFamily="34" charset="0"/>
              </a:rPr>
              <a:t>it</a:t>
            </a:r>
            <a:endParaRPr lang="en-US" sz="5400" b="1" dirty="0">
              <a:latin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3879-8323-4640-AC22-4C4407C466F0}" type="datetime4">
              <a:rPr lang="en-GB" smtClean="0"/>
              <a:t>11 March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599" y="6356351"/>
            <a:ext cx="5113311" cy="365125"/>
          </a:xfrm>
        </p:spPr>
        <p:txBody>
          <a:bodyPr/>
          <a:lstStyle/>
          <a:p>
            <a:r>
              <a:rPr lang="en-GB" dirty="0" smtClean="0"/>
              <a:t>Bjorn Candel - Fujairah Men's College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836F-47FA-964F-BC19-35B68F16C2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4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9B0A9"/>
              </a:buClr>
              <a:buSzPct val="100000"/>
              <a:buFont typeface="Wingdings" panose="05000000000000000000" pitchFamily="2" charset="2"/>
              <a:buChar char="§"/>
              <a:defRPr sz="2000">
                <a:solidFill>
                  <a:srgbClr val="59595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>
                <a:solidFill>
                  <a:srgbClr val="59595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39B0A9"/>
              </a:buClr>
              <a:buFont typeface="Wingdings" panose="05000000000000000000" pitchFamily="2" charset="2"/>
              <a:buChar char="§"/>
              <a:defRPr sz="1400">
                <a:solidFill>
                  <a:srgbClr val="59595B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F0297F82-A3C5-4AED-B10F-ECD9EDE6E32D}" type="slidenum">
              <a:rPr lang="en-US" altLang="en-US" sz="1500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16</a:t>
            </a:fld>
            <a:endParaRPr lang="en-US" altLang="en-US" sz="1500">
              <a:solidFill>
                <a:schemeClr val="tx1"/>
              </a:solidFill>
            </a:endParaRPr>
          </a:p>
        </p:txBody>
      </p:sp>
      <p:sp>
        <p:nvSpPr>
          <p:cNvPr id="16387" name="Content Placeholder 1"/>
          <p:cNvSpPr>
            <a:spLocks noGrp="1"/>
          </p:cNvSpPr>
          <p:nvPr>
            <p:ph sz="quarter" idx="11"/>
          </p:nvPr>
        </p:nvSpPr>
        <p:spPr>
          <a:xfrm>
            <a:off x="3441700" y="2537461"/>
            <a:ext cx="5321300" cy="3879214"/>
          </a:xfrm>
          <a:blipFill dpi="0">
            <a:srcRect/>
          </a:blipFill>
        </p:spPr>
        <p:txBody>
          <a:bodyPr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  <a:hlinkClick r:id="rId3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hlinkClick r:id="rId3"/>
            </a:endParaRPr>
          </a:p>
          <a:p>
            <a:pPr eaLnBrk="1" hangingPunct="1"/>
            <a:endParaRPr lang="en-US" altLang="en-US" dirty="0" smtClean="0">
              <a:latin typeface="Arial" panose="020B0604020202020204" pitchFamily="34" charset="0"/>
              <a:hlinkClick r:id="rId3"/>
            </a:endParaRPr>
          </a:p>
          <a:p>
            <a:pPr algn="ctr" eaLnBrk="1" hangingPunct="1"/>
            <a:r>
              <a:rPr lang="en-US" altLang="en-US" sz="2800" dirty="0" smtClean="0">
                <a:latin typeface="Arial" panose="020B0604020202020204" pitchFamily="34" charset="0"/>
                <a:hlinkClick r:id="rId3"/>
              </a:rPr>
              <a:t>bjorn.candel@hct.ac.ae</a:t>
            </a:r>
            <a:r>
              <a:rPr lang="en-US" altLang="en-US" sz="2800" dirty="0" smtClean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62" y="21844"/>
            <a:ext cx="10478125" cy="6528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2593B-B61E-4CCF-B619-5FF22FE6679D}" type="datetime4">
              <a:rPr lang="en-GB" smtClean="0"/>
              <a:t>11 March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4783528" cy="365125"/>
          </a:xfrm>
        </p:spPr>
        <p:txBody>
          <a:bodyPr/>
          <a:lstStyle/>
          <a:p>
            <a:r>
              <a:rPr lang="en-GB" dirty="0" smtClean="0"/>
              <a:t>Bjorn Candel - Fujairah Men's College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836F-47FA-964F-BC19-35B68F16C2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7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191" y="165685"/>
            <a:ext cx="4352925" cy="847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02" y="1013409"/>
            <a:ext cx="5886450" cy="203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192" y="3051759"/>
            <a:ext cx="5253126" cy="32134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92466" y="165684"/>
            <a:ext cx="28374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rebuchet MS" panose="020B0603020202020204" pitchFamily="34" charset="0"/>
                <a:ea typeface="MS Gothic" panose="020B0609070205080204" pitchFamily="49" charset="-128"/>
              </a:rPr>
              <a:t>How </a:t>
            </a:r>
            <a:r>
              <a:rPr lang="en-US" sz="4800" b="1" dirty="0" smtClean="0">
                <a:latin typeface="Trebuchet MS" panose="020B0603020202020204" pitchFamily="34" charset="0"/>
                <a:ea typeface="MS Gothic" panose="020B0609070205080204" pitchFamily="49" charset="-128"/>
              </a:rPr>
              <a:t>would you frame it?</a:t>
            </a:r>
            <a:endParaRPr lang="en-US" sz="4800" b="1" dirty="0">
              <a:latin typeface="Trebuchet MS" panose="020B0603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6357E-C8B1-47F6-91F5-04552CE13A9D}" type="datetime4">
              <a:rPr lang="en-GB" smtClean="0"/>
              <a:t>11 March 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599" y="6356351"/>
            <a:ext cx="4663607" cy="365125"/>
          </a:xfrm>
        </p:spPr>
        <p:txBody>
          <a:bodyPr/>
          <a:lstStyle/>
          <a:p>
            <a:r>
              <a:rPr lang="en-GB" dirty="0" smtClean="0"/>
              <a:t>Bjorn Candel - Fujairah Men's College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836F-47FA-964F-BC19-35B68F16C2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6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2" y="0"/>
            <a:ext cx="1043315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4572" y="3871066"/>
            <a:ext cx="602342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b="1" dirty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1</a:t>
            </a:r>
            <a:r>
              <a:rPr lang="en-US" sz="88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. </a:t>
            </a:r>
            <a:r>
              <a:rPr lang="en-US" sz="8800" b="1" dirty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Critical Thinking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14F80-3BC3-4A2E-897B-367DFE52536D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2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9331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4654" y="489131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0" b="1" dirty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2</a:t>
            </a:r>
            <a:r>
              <a:rPr lang="en-US" sz="80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. </a:t>
            </a:r>
            <a:r>
              <a:rPr lang="en-US" sz="8000" b="1" dirty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Communication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14F80-3BC3-4A2E-897B-367DFE52536D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5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3" y="0"/>
            <a:ext cx="1022586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3930473"/>
            <a:ext cx="94256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3. </a:t>
            </a:r>
            <a:r>
              <a:rPr lang="en-US" sz="8000" b="1" dirty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Media Literacy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6847" y="4927425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000" b="1" dirty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&amp; Multi-Tasking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14F80-3BC3-4A2E-897B-367DFE52536D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78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942EB-857D-46FD-B130-EB32D1D3C300}" type="datetime4">
              <a:rPr lang="en-GB" smtClean="0"/>
              <a:t>11 March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4772660" cy="365125"/>
          </a:xfrm>
        </p:spPr>
        <p:txBody>
          <a:bodyPr/>
          <a:lstStyle/>
          <a:p>
            <a:r>
              <a:rPr lang="en-GB" dirty="0" smtClean="0"/>
              <a:t>Bjorn Candel - Fujairah Men's College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836F-47FA-964F-BC19-35B68F16C24B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10929257" cy="57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6333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61595" y="0"/>
            <a:ext cx="75573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8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Media Literacy &amp; </a:t>
            </a:r>
          </a:p>
          <a:p>
            <a:pPr lvl="0"/>
            <a:r>
              <a:rPr lang="en-US" sz="8800" b="1" dirty="0" smtClean="0">
                <a:solidFill>
                  <a:prstClr val="white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IT Literacy</a:t>
            </a:r>
            <a:endParaRPr lang="en-US" sz="8800" b="1" dirty="0">
              <a:solidFill>
                <a:prstClr val="white"/>
              </a:solidFill>
              <a:latin typeface="Trebuchet MS" panose="020B0603020202020204" pitchFamily="34" charset="0"/>
              <a:ea typeface="MS Gothic" panose="020B0609070205080204" pitchFamily="49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14F80-3BC3-4A2E-897B-367DFE52536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71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02" y="1"/>
            <a:ext cx="1046313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82114"/>
            <a:ext cx="62147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4.Problem </a:t>
            </a:r>
            <a:endParaRPr lang="en-US" sz="8800" b="1" dirty="0">
              <a:solidFill>
                <a:schemeClr val="bg1"/>
              </a:solidFill>
              <a:latin typeface="Trebuchet MS" panose="020B0603020202020204" pitchFamily="34" charset="0"/>
              <a:ea typeface="MS Gothic" panose="020B0609070205080204" pitchFamily="49" charset="-128"/>
            </a:endParaRPr>
          </a:p>
          <a:p>
            <a:r>
              <a:rPr lang="en-US" sz="8800" b="1" dirty="0">
                <a:solidFill>
                  <a:schemeClr val="bg1"/>
                </a:solidFill>
                <a:latin typeface="Trebuchet MS" panose="020B0603020202020204" pitchFamily="34" charset="0"/>
                <a:ea typeface="MS Gothic" panose="020B0609070205080204" pitchFamily="49" charset="-128"/>
              </a:rPr>
              <a:t>Solving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014F80-3BC3-4A2E-897B-367DFE52536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7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rgbClr val="3C3C3E"/>
      </a:dk1>
      <a:lt1>
        <a:sysClr val="window" lastClr="FFFFFF"/>
      </a:lt1>
      <a:dk2>
        <a:srgbClr val="2E3868"/>
      </a:dk2>
      <a:lt2>
        <a:srgbClr val="E3DED1"/>
      </a:lt2>
      <a:accent1>
        <a:srgbClr val="F11731"/>
      </a:accent1>
      <a:accent2>
        <a:srgbClr val="535353"/>
      </a:accent2>
      <a:accent3>
        <a:srgbClr val="00A34A"/>
      </a:accent3>
      <a:accent4>
        <a:srgbClr val="95999A"/>
      </a:accent4>
      <a:accent5>
        <a:srgbClr val="000E5D"/>
      </a:accent5>
      <a:accent6>
        <a:srgbClr val="C19859"/>
      </a:accent6>
      <a:hlink>
        <a:srgbClr val="1E40A6"/>
      </a:hlink>
      <a:folHlink>
        <a:srgbClr val="F1173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lnDef>
      <a:spPr>
        <a:ln w="10160">
          <a:solidFill>
            <a:srgbClr val="E2E2E2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BB0B1D91B6B47AE8C97016D2248BB" ma:contentTypeVersion="0" ma:contentTypeDescription="Create a new document." ma:contentTypeScope="" ma:versionID="74f1bb98f46dc566b5346b67354718c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1E513E6-B735-42D7-9BE7-1FF27D8391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004B19D-EF47-4D0D-9009-CE086944E93E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5127</TotalTime>
  <Words>144</Words>
  <Application>Microsoft Office PowerPoint</Application>
  <PresentationFormat>Widescreen</PresentationFormat>
  <Paragraphs>70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MS Gothic</vt:lpstr>
      <vt:lpstr>ＭＳ Ｐゴシック</vt:lpstr>
      <vt:lpstr>ＭＳ Ｐゴシック</vt:lpstr>
      <vt:lpstr>Arial</vt:lpstr>
      <vt:lpstr>Calibri</vt:lpstr>
      <vt:lpstr>Trebuchet MS</vt:lpstr>
      <vt:lpstr>Wingdings</vt:lpstr>
      <vt:lpstr>Retrospect</vt:lpstr>
      <vt:lpstr>Six things students are learning  while playing with their phones in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Bjorn Candel</cp:lastModifiedBy>
  <cp:revision>166</cp:revision>
  <cp:lastPrinted>2019-03-07T04:03:28Z</cp:lastPrinted>
  <dcterms:created xsi:type="dcterms:W3CDTF">2016-02-08T10:06:41Z</dcterms:created>
  <dcterms:modified xsi:type="dcterms:W3CDTF">2019-03-11T04:18:07Z</dcterms:modified>
</cp:coreProperties>
</file>