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4"/>
  </p:sldMasterIdLst>
  <p:notesMasterIdLst>
    <p:notesMasterId r:id="rId36"/>
  </p:notesMasterIdLst>
  <p:sldIdLst>
    <p:sldId id="263" r:id="rId5"/>
    <p:sldId id="314" r:id="rId6"/>
    <p:sldId id="332" r:id="rId7"/>
    <p:sldId id="349" r:id="rId8"/>
    <p:sldId id="357" r:id="rId9"/>
    <p:sldId id="316" r:id="rId10"/>
    <p:sldId id="351" r:id="rId11"/>
    <p:sldId id="348" r:id="rId12"/>
    <p:sldId id="317" r:id="rId13"/>
    <p:sldId id="318" r:id="rId14"/>
    <p:sldId id="354" r:id="rId15"/>
    <p:sldId id="319" r:id="rId16"/>
    <p:sldId id="320" r:id="rId17"/>
    <p:sldId id="321" r:id="rId18"/>
    <p:sldId id="323" r:id="rId19"/>
    <p:sldId id="330" r:id="rId20"/>
    <p:sldId id="333" r:id="rId21"/>
    <p:sldId id="334" r:id="rId22"/>
    <p:sldId id="335" r:id="rId23"/>
    <p:sldId id="336" r:id="rId24"/>
    <p:sldId id="337" r:id="rId25"/>
    <p:sldId id="355" r:id="rId26"/>
    <p:sldId id="356" r:id="rId27"/>
    <p:sldId id="338" r:id="rId28"/>
    <p:sldId id="339" r:id="rId29"/>
    <p:sldId id="340" r:id="rId30"/>
    <p:sldId id="358" r:id="rId31"/>
    <p:sldId id="350" r:id="rId32"/>
    <p:sldId id="343" r:id="rId33"/>
    <p:sldId id="359" r:id="rId34"/>
    <p:sldId id="341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36684"/>
    <a:srgbClr val="FF0000"/>
    <a:srgbClr val="138EB2"/>
    <a:srgbClr val="0DB0AD"/>
    <a:srgbClr val="003C70"/>
    <a:srgbClr val="D5E5F3"/>
    <a:srgbClr val="000000"/>
    <a:srgbClr val="C06B13"/>
    <a:srgbClr val="565655"/>
    <a:srgbClr val="FEFE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13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9AF9A5-4054-8F43-802A-B6BB6B4F2E4E}" type="datetimeFigureOut">
              <a:rPr lang="en-US" smtClean="0"/>
              <a:t>02-Oct-20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0C0CBD-3587-314D-9449-40A28FDEF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39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4.png"/><Relationship Id="rId4" Type="http://schemas.openxmlformats.org/officeDocument/2006/relationships/image" Target="../media/image4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13.sv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17.png"/><Relationship Id="rId18" Type="http://schemas.openxmlformats.org/officeDocument/2006/relationships/image" Target="../media/image31.svg"/><Relationship Id="rId3" Type="http://schemas.openxmlformats.org/officeDocument/2006/relationships/image" Target="../media/image12.png"/><Relationship Id="rId21" Type="http://schemas.openxmlformats.org/officeDocument/2006/relationships/image" Target="../media/image5.png"/><Relationship Id="rId7" Type="http://schemas.openxmlformats.org/officeDocument/2006/relationships/image" Target="../media/image14.png"/><Relationship Id="rId12" Type="http://schemas.openxmlformats.org/officeDocument/2006/relationships/image" Target="../media/image25.svg"/><Relationship Id="rId17" Type="http://schemas.openxmlformats.org/officeDocument/2006/relationships/image" Target="../media/image19.png"/><Relationship Id="rId2" Type="http://schemas.openxmlformats.org/officeDocument/2006/relationships/image" Target="../media/image11.png"/><Relationship Id="rId16" Type="http://schemas.openxmlformats.org/officeDocument/2006/relationships/image" Target="../media/image29.svg"/><Relationship Id="rId20" Type="http://schemas.openxmlformats.org/officeDocument/2006/relationships/image" Target="../media/image6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svg"/><Relationship Id="rId11" Type="http://schemas.openxmlformats.org/officeDocument/2006/relationships/image" Target="../media/image16.png"/><Relationship Id="rId5" Type="http://schemas.openxmlformats.org/officeDocument/2006/relationships/image" Target="../media/image13.png"/><Relationship Id="rId15" Type="http://schemas.openxmlformats.org/officeDocument/2006/relationships/image" Target="../media/image18.png"/><Relationship Id="rId10" Type="http://schemas.openxmlformats.org/officeDocument/2006/relationships/image" Target="../media/image23.svg"/><Relationship Id="rId19" Type="http://schemas.openxmlformats.org/officeDocument/2006/relationships/image" Target="../media/image20.png"/><Relationship Id="rId4" Type="http://schemas.openxmlformats.org/officeDocument/2006/relationships/image" Target="../media/image17.svg"/><Relationship Id="rId9" Type="http://schemas.openxmlformats.org/officeDocument/2006/relationships/image" Target="../media/image15.png"/><Relationship Id="rId14" Type="http://schemas.openxmlformats.org/officeDocument/2006/relationships/image" Target="../media/image27.svg"/><Relationship Id="rId22" Type="http://schemas.openxmlformats.org/officeDocument/2006/relationships/image" Target="../media/image8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14A7FBA-D039-394D-AB4A-047F6EB7F80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553107"/>
            <a:ext cx="12192000" cy="23048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211686-D6A5-0340-B5C8-A472B82A8B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7273" y="4873272"/>
            <a:ext cx="9143999" cy="1006475"/>
          </a:xfrm>
          <a:prstGeom prst="rect">
            <a:avLst/>
          </a:prstGeom>
        </p:spPr>
        <p:txBody>
          <a:bodyPr anchor="b"/>
          <a:lstStyle>
            <a:lvl1pPr algn="l">
              <a:defRPr sz="4000">
                <a:solidFill>
                  <a:srgbClr val="003C7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4A2BF8-0CA1-A54D-B7A9-E250A882D6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7274" y="5892447"/>
            <a:ext cx="9144000" cy="53632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AF7DE1-A96C-8841-BE3C-2652E02C6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9400" y="6356350"/>
            <a:ext cx="2743200" cy="365125"/>
          </a:xfrm>
        </p:spPr>
        <p:txBody>
          <a:bodyPr/>
          <a:lstStyle/>
          <a:p>
            <a:fld id="{BF1545D1-4FA6-3449-AE7D-BA62F97BC33C}" type="slidenum">
              <a:rPr lang="en-US" smtClean="0"/>
              <a:t>‹#›</a:t>
            </a:fld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A26F1669-9F94-9440-8DC8-97F2B7BF8E5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4538151"/>
            <a:ext cx="12192000" cy="126211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7B28F755-20F8-484B-8BCC-89476C66E17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48100" y="1515867"/>
            <a:ext cx="4495800" cy="20574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B76019F1-CA4F-E546-8327-4E0F6EECC1F7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1154767" y="511014"/>
            <a:ext cx="531703" cy="567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6512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324BB463-2332-E94A-A448-4E933158B5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CF013B-9430-9841-8547-98D5F2688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7836" y="6356350"/>
            <a:ext cx="2743200" cy="365125"/>
          </a:xfrm>
        </p:spPr>
        <p:txBody>
          <a:bodyPr/>
          <a:lstStyle/>
          <a:p>
            <a:fld id="{BF1545D1-4FA6-3449-AE7D-BA62F97BC3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F65C07B-1AF2-D149-BEB5-D06C8A371794}"/>
              </a:ext>
            </a:extLst>
          </p:cNvPr>
          <p:cNvCxnSpPr/>
          <p:nvPr userDrawn="1"/>
        </p:nvCxnSpPr>
        <p:spPr>
          <a:xfrm>
            <a:off x="374073" y="860292"/>
            <a:ext cx="11457432" cy="12700"/>
          </a:xfrm>
          <a:prstGeom prst="line">
            <a:avLst/>
          </a:prstGeom>
          <a:ln>
            <a:solidFill>
              <a:srgbClr val="1366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C50A4D4-388E-5D44-BB91-DAAC16708E5E}"/>
              </a:ext>
            </a:extLst>
          </p:cNvPr>
          <p:cNvSpPr txBox="1"/>
          <p:nvPr userDrawn="1"/>
        </p:nvSpPr>
        <p:spPr>
          <a:xfrm>
            <a:off x="363682" y="280553"/>
            <a:ext cx="44577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dirty="0">
                <a:solidFill>
                  <a:srgbClr val="003C70"/>
                </a:solidFill>
              </a:rPr>
              <a:t>Content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4A57E82-9C68-1D4D-A150-F30CF94968B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1515660" y="424194"/>
            <a:ext cx="312658" cy="333757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2DA85FD-A964-764C-A501-1955C073D879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1278730" y="1720584"/>
            <a:ext cx="9634537" cy="4351338"/>
          </a:xfrm>
          <a:prstGeom prst="rect">
            <a:avLst/>
          </a:prstGeom>
        </p:spPr>
        <p:txBody>
          <a:bodyPr/>
          <a:lstStyle>
            <a:lvl1pPr>
              <a:buClr>
                <a:srgbClr val="13A6A6"/>
              </a:buClr>
              <a:defRPr sz="1800">
                <a:solidFill>
                  <a:schemeClr val="tx2">
                    <a:lumMod val="50000"/>
                  </a:schemeClr>
                </a:solidFill>
              </a:defRPr>
            </a:lvl1pPr>
            <a:lvl2pPr marL="406400" indent="-171450">
              <a:buClr>
                <a:srgbClr val="13A6A6"/>
              </a:buClr>
              <a:tabLst/>
              <a:defRPr sz="1600">
                <a:solidFill>
                  <a:schemeClr val="tx2">
                    <a:lumMod val="50000"/>
                  </a:schemeClr>
                </a:solidFill>
              </a:defRPr>
            </a:lvl2pPr>
            <a:lvl3pPr marL="577850" indent="-171450">
              <a:buClr>
                <a:srgbClr val="13A6A6"/>
              </a:buClr>
              <a:tabLst/>
              <a:defRPr sz="1400">
                <a:solidFill>
                  <a:schemeClr val="tx2">
                    <a:lumMod val="50000"/>
                  </a:schemeClr>
                </a:solidFill>
              </a:defRPr>
            </a:lvl3pPr>
            <a:lvl4pPr marL="747713" indent="-169863">
              <a:buClr>
                <a:srgbClr val="13A6A6"/>
              </a:buClr>
              <a:tabLst/>
              <a:defRPr sz="1200">
                <a:solidFill>
                  <a:schemeClr val="tx2">
                    <a:lumMod val="50000"/>
                  </a:schemeClr>
                </a:solidFill>
              </a:defRPr>
            </a:lvl4pPr>
            <a:lvl5pPr marL="862013" indent="-114300">
              <a:buClr>
                <a:srgbClr val="13A6A6"/>
              </a:buClr>
              <a:tabLst/>
              <a:defRPr sz="1200"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3353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324BB463-2332-E94A-A448-4E933158B5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8876"/>
            <a:ext cx="12192000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CF013B-9430-9841-8547-98D5F2688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7836" y="6356350"/>
            <a:ext cx="2743200" cy="365125"/>
          </a:xfrm>
        </p:spPr>
        <p:txBody>
          <a:bodyPr/>
          <a:lstStyle/>
          <a:p>
            <a:fld id="{BF1545D1-4FA6-3449-AE7D-BA62F97BC3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C50A4D4-388E-5D44-BB91-DAAC16708E5E}"/>
              </a:ext>
            </a:extLst>
          </p:cNvPr>
          <p:cNvSpPr txBox="1"/>
          <p:nvPr userDrawn="1"/>
        </p:nvSpPr>
        <p:spPr>
          <a:xfrm>
            <a:off x="363682" y="280553"/>
            <a:ext cx="44577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dirty="0">
                <a:solidFill>
                  <a:srgbClr val="003C70"/>
                </a:solidFill>
              </a:rPr>
              <a:t>Overview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04E7EA59-3CCF-B746-B08C-E2829997B59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1515660" y="424194"/>
            <a:ext cx="312658" cy="333757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4EED628-D63F-1547-B77D-6D0791138E88}"/>
              </a:ext>
            </a:extLst>
          </p:cNvPr>
          <p:cNvCxnSpPr/>
          <p:nvPr userDrawn="1"/>
        </p:nvCxnSpPr>
        <p:spPr>
          <a:xfrm>
            <a:off x="374073" y="860292"/>
            <a:ext cx="11457432" cy="12700"/>
          </a:xfrm>
          <a:prstGeom prst="line">
            <a:avLst/>
          </a:prstGeom>
          <a:ln>
            <a:solidFill>
              <a:srgbClr val="1366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599A09D-A4E9-654F-8897-12E10C86E65A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1278730" y="1720584"/>
            <a:ext cx="9634537" cy="4351338"/>
          </a:xfrm>
          <a:prstGeom prst="rect">
            <a:avLst/>
          </a:prstGeom>
        </p:spPr>
        <p:txBody>
          <a:bodyPr/>
          <a:lstStyle>
            <a:lvl1pPr>
              <a:buClr>
                <a:srgbClr val="13A6A6"/>
              </a:buClr>
              <a:defRPr sz="1800">
                <a:solidFill>
                  <a:schemeClr val="tx2">
                    <a:lumMod val="50000"/>
                  </a:schemeClr>
                </a:solidFill>
              </a:defRPr>
            </a:lvl1pPr>
            <a:lvl2pPr marL="406400" indent="-171450">
              <a:buClr>
                <a:srgbClr val="13A6A6"/>
              </a:buClr>
              <a:tabLst/>
              <a:defRPr sz="1600">
                <a:solidFill>
                  <a:schemeClr val="tx2">
                    <a:lumMod val="50000"/>
                  </a:schemeClr>
                </a:solidFill>
              </a:defRPr>
            </a:lvl2pPr>
            <a:lvl3pPr marL="577850" indent="-171450">
              <a:buClr>
                <a:srgbClr val="13A6A6"/>
              </a:buClr>
              <a:tabLst/>
              <a:defRPr sz="1400">
                <a:solidFill>
                  <a:schemeClr val="tx2">
                    <a:lumMod val="50000"/>
                  </a:schemeClr>
                </a:solidFill>
              </a:defRPr>
            </a:lvl3pPr>
            <a:lvl4pPr marL="747713" indent="-169863">
              <a:buClr>
                <a:srgbClr val="13A6A6"/>
              </a:buClr>
              <a:tabLst/>
              <a:defRPr sz="1200">
                <a:solidFill>
                  <a:schemeClr val="tx2">
                    <a:lumMod val="50000"/>
                  </a:schemeClr>
                </a:solidFill>
              </a:defRPr>
            </a:lvl4pPr>
            <a:lvl5pPr marL="862013" indent="-114300">
              <a:buClr>
                <a:srgbClr val="13A6A6"/>
              </a:buClr>
              <a:tabLst/>
              <a:defRPr sz="1200"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87027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324BB463-2332-E94A-A448-4E933158B5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CF013B-9430-9841-8547-98D5F2688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7836" y="6356350"/>
            <a:ext cx="2743200" cy="365125"/>
          </a:xfrm>
        </p:spPr>
        <p:txBody>
          <a:bodyPr/>
          <a:lstStyle/>
          <a:p>
            <a:fld id="{BF1545D1-4FA6-3449-AE7D-BA62F97BC3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CD19E0-3408-2140-A445-DA8E75742A3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4073" y="365258"/>
            <a:ext cx="4810125" cy="4950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003C70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FBAB825-D0BB-7043-9EA8-6D299E1FAC5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1515660" y="424194"/>
            <a:ext cx="312658" cy="333757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4D59CC-CE3E-3947-A64B-9AFECB217290}"/>
              </a:ext>
            </a:extLst>
          </p:cNvPr>
          <p:cNvCxnSpPr/>
          <p:nvPr userDrawn="1"/>
        </p:nvCxnSpPr>
        <p:spPr>
          <a:xfrm>
            <a:off x="374073" y="860292"/>
            <a:ext cx="11457432" cy="12700"/>
          </a:xfrm>
          <a:prstGeom prst="line">
            <a:avLst/>
          </a:prstGeom>
          <a:ln>
            <a:solidFill>
              <a:srgbClr val="1366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866BD3C-F574-F84B-802C-FCA7BB43F16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1278730" y="1720584"/>
            <a:ext cx="9634537" cy="4351338"/>
          </a:xfrm>
          <a:prstGeom prst="rect">
            <a:avLst/>
          </a:prstGeom>
        </p:spPr>
        <p:txBody>
          <a:bodyPr/>
          <a:lstStyle>
            <a:lvl1pPr>
              <a:buClr>
                <a:srgbClr val="13A6A6"/>
              </a:buClr>
              <a:defRPr sz="1800">
                <a:solidFill>
                  <a:schemeClr val="tx2">
                    <a:lumMod val="50000"/>
                  </a:schemeClr>
                </a:solidFill>
              </a:defRPr>
            </a:lvl1pPr>
            <a:lvl2pPr marL="406400" indent="-171450">
              <a:buClr>
                <a:srgbClr val="13A6A6"/>
              </a:buClr>
              <a:tabLst/>
              <a:defRPr sz="1600">
                <a:solidFill>
                  <a:schemeClr val="tx2">
                    <a:lumMod val="50000"/>
                  </a:schemeClr>
                </a:solidFill>
              </a:defRPr>
            </a:lvl2pPr>
            <a:lvl3pPr marL="577850" indent="-171450">
              <a:buClr>
                <a:srgbClr val="13A6A6"/>
              </a:buClr>
              <a:tabLst/>
              <a:defRPr sz="1400">
                <a:solidFill>
                  <a:schemeClr val="tx2">
                    <a:lumMod val="50000"/>
                  </a:schemeClr>
                </a:solidFill>
              </a:defRPr>
            </a:lvl3pPr>
            <a:lvl4pPr marL="747713" indent="-169863">
              <a:buClr>
                <a:srgbClr val="13A6A6"/>
              </a:buClr>
              <a:tabLst/>
              <a:defRPr sz="1200">
                <a:solidFill>
                  <a:schemeClr val="tx2">
                    <a:lumMod val="50000"/>
                  </a:schemeClr>
                </a:solidFill>
              </a:defRPr>
            </a:lvl4pPr>
            <a:lvl5pPr marL="862013" indent="-114300">
              <a:buClr>
                <a:srgbClr val="13A6A6"/>
              </a:buClr>
              <a:tabLst/>
              <a:defRPr sz="1200"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9397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324BB463-2332-E94A-A448-4E933158B5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CF013B-9430-9841-8547-98D5F2688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7836" y="6356350"/>
            <a:ext cx="2743200" cy="365125"/>
          </a:xfrm>
        </p:spPr>
        <p:txBody>
          <a:bodyPr/>
          <a:lstStyle/>
          <a:p>
            <a:fld id="{BF1545D1-4FA6-3449-AE7D-BA62F97BC3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CD19E0-3408-2140-A445-DA8E75742A3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4073" y="365258"/>
            <a:ext cx="4810125" cy="4950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003C70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FBAB825-D0BB-7043-9EA8-6D299E1FAC5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1515660" y="424194"/>
            <a:ext cx="312658" cy="333757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4D59CC-CE3E-3947-A64B-9AFECB217290}"/>
              </a:ext>
            </a:extLst>
          </p:cNvPr>
          <p:cNvCxnSpPr/>
          <p:nvPr userDrawn="1"/>
        </p:nvCxnSpPr>
        <p:spPr>
          <a:xfrm>
            <a:off x="374073" y="860292"/>
            <a:ext cx="11457432" cy="12700"/>
          </a:xfrm>
          <a:prstGeom prst="line">
            <a:avLst/>
          </a:prstGeom>
          <a:ln>
            <a:solidFill>
              <a:srgbClr val="1366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C00F7AD-BD6B-E843-9DE9-96256F7886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7281" y="2107353"/>
            <a:ext cx="4707732" cy="4351338"/>
          </a:xfrm>
          <a:prstGeom prst="rect">
            <a:avLst/>
          </a:prstGeom>
        </p:spPr>
        <p:txBody>
          <a:bodyPr/>
          <a:lstStyle>
            <a:lvl1pPr>
              <a:buClr>
                <a:srgbClr val="13A6A6"/>
              </a:buClr>
              <a:defRPr sz="1800">
                <a:solidFill>
                  <a:schemeClr val="tx2">
                    <a:lumMod val="50000"/>
                  </a:schemeClr>
                </a:solidFill>
              </a:defRPr>
            </a:lvl1pPr>
            <a:lvl2pPr marL="406400" indent="-171450">
              <a:buClr>
                <a:srgbClr val="13A6A6"/>
              </a:buClr>
              <a:tabLst/>
              <a:defRPr sz="1600">
                <a:solidFill>
                  <a:schemeClr val="tx2">
                    <a:lumMod val="50000"/>
                  </a:schemeClr>
                </a:solidFill>
              </a:defRPr>
            </a:lvl2pPr>
            <a:lvl3pPr marL="577850" indent="-171450">
              <a:buClr>
                <a:srgbClr val="13A6A6"/>
              </a:buClr>
              <a:tabLst/>
              <a:defRPr sz="1400">
                <a:solidFill>
                  <a:schemeClr val="tx2">
                    <a:lumMod val="50000"/>
                  </a:schemeClr>
                </a:solidFill>
              </a:defRPr>
            </a:lvl3pPr>
            <a:lvl4pPr marL="747713" indent="-169863">
              <a:buClr>
                <a:srgbClr val="13A6A6"/>
              </a:buClr>
              <a:tabLst/>
              <a:defRPr sz="1200">
                <a:solidFill>
                  <a:schemeClr val="tx2">
                    <a:lumMod val="50000"/>
                  </a:schemeClr>
                </a:solidFill>
              </a:defRPr>
            </a:lvl4pPr>
            <a:lvl5pPr marL="862013" indent="-114300">
              <a:buClr>
                <a:srgbClr val="13A6A6"/>
              </a:buClr>
              <a:tabLst/>
              <a:defRPr sz="1200"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B1DB3D0C-A4F5-9848-90BE-D338B2E08736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1107281" y="1644276"/>
            <a:ext cx="4707732" cy="421433"/>
          </a:xfrm>
          <a:prstGeom prst="rect">
            <a:avLst/>
          </a:prstGeom>
          <a:solidFill>
            <a:srgbClr val="D5E5F3"/>
          </a:solidFill>
        </p:spPr>
        <p:txBody>
          <a:bodyPr anchor="b"/>
          <a:lstStyle>
            <a:lvl1pPr marL="0" indent="0">
              <a:buNone/>
              <a:defRPr sz="2000" b="1">
                <a:solidFill>
                  <a:srgbClr val="003C7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A979AAAE-C495-6247-9B04-7C6CF399FE5E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6019799" y="1644276"/>
            <a:ext cx="4707732" cy="421433"/>
          </a:xfrm>
          <a:prstGeom prst="rect">
            <a:avLst/>
          </a:prstGeom>
          <a:solidFill>
            <a:srgbClr val="D5E5F3"/>
          </a:solidFill>
        </p:spPr>
        <p:txBody>
          <a:bodyPr anchor="b"/>
          <a:lstStyle>
            <a:lvl1pPr marL="0" indent="0">
              <a:buNone/>
              <a:defRPr sz="2000" b="1">
                <a:solidFill>
                  <a:srgbClr val="003C7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6F9ED75-8545-F54F-BC29-9D871728FAC5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6019799" y="2107353"/>
            <a:ext cx="4707732" cy="4351338"/>
          </a:xfrm>
          <a:prstGeom prst="rect">
            <a:avLst/>
          </a:prstGeom>
        </p:spPr>
        <p:txBody>
          <a:bodyPr/>
          <a:lstStyle>
            <a:lvl1pPr>
              <a:buClr>
                <a:srgbClr val="13A6A6"/>
              </a:buClr>
              <a:defRPr sz="1800">
                <a:solidFill>
                  <a:schemeClr val="tx2">
                    <a:lumMod val="50000"/>
                  </a:schemeClr>
                </a:solidFill>
              </a:defRPr>
            </a:lvl1pPr>
            <a:lvl2pPr marL="406400" indent="-171450">
              <a:buClr>
                <a:srgbClr val="13A6A6"/>
              </a:buClr>
              <a:tabLst/>
              <a:defRPr sz="1600">
                <a:solidFill>
                  <a:schemeClr val="tx2">
                    <a:lumMod val="50000"/>
                  </a:schemeClr>
                </a:solidFill>
              </a:defRPr>
            </a:lvl2pPr>
            <a:lvl3pPr marL="577850" indent="-171450">
              <a:buClr>
                <a:srgbClr val="13A6A6"/>
              </a:buClr>
              <a:tabLst/>
              <a:defRPr sz="1400">
                <a:solidFill>
                  <a:schemeClr val="tx2">
                    <a:lumMod val="50000"/>
                  </a:schemeClr>
                </a:solidFill>
              </a:defRPr>
            </a:lvl3pPr>
            <a:lvl4pPr marL="747713" indent="-169863">
              <a:buClr>
                <a:srgbClr val="13A6A6"/>
              </a:buClr>
              <a:tabLst/>
              <a:defRPr sz="1200">
                <a:solidFill>
                  <a:schemeClr val="tx2">
                    <a:lumMod val="50000"/>
                  </a:schemeClr>
                </a:solidFill>
              </a:defRPr>
            </a:lvl4pPr>
            <a:lvl5pPr marL="862013" indent="-114300">
              <a:buClr>
                <a:srgbClr val="13A6A6"/>
              </a:buClr>
              <a:tabLst/>
              <a:defRPr sz="1200"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0982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324BB463-2332-E94A-A448-4E933158B5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CF013B-9430-9841-8547-98D5F2688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7836" y="6356350"/>
            <a:ext cx="2743200" cy="365125"/>
          </a:xfrm>
        </p:spPr>
        <p:txBody>
          <a:bodyPr/>
          <a:lstStyle/>
          <a:p>
            <a:fld id="{BF1545D1-4FA6-3449-AE7D-BA62F97BC3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CD19E0-3408-2140-A445-DA8E75742A3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4073" y="365258"/>
            <a:ext cx="4810125" cy="4950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003C70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FBAB825-D0BB-7043-9EA8-6D299E1FAC5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1515660" y="424194"/>
            <a:ext cx="312658" cy="333757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4D59CC-CE3E-3947-A64B-9AFECB217290}"/>
              </a:ext>
            </a:extLst>
          </p:cNvPr>
          <p:cNvCxnSpPr/>
          <p:nvPr userDrawn="1"/>
        </p:nvCxnSpPr>
        <p:spPr>
          <a:xfrm>
            <a:off x="374073" y="860292"/>
            <a:ext cx="11457432" cy="12700"/>
          </a:xfrm>
          <a:prstGeom prst="line">
            <a:avLst/>
          </a:prstGeom>
          <a:ln>
            <a:solidFill>
              <a:srgbClr val="1366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A979AAAE-C495-6247-9B04-7C6CF399FE5E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 rot="5400000">
            <a:off x="8763554" y="3346434"/>
            <a:ext cx="4707732" cy="421433"/>
          </a:xfrm>
          <a:prstGeom prst="rect">
            <a:avLst/>
          </a:prstGeom>
          <a:solidFill>
            <a:srgbClr val="D5E5F3"/>
          </a:solidFill>
        </p:spPr>
        <p:txBody>
          <a:bodyPr anchor="b"/>
          <a:lstStyle>
            <a:lvl1pPr marL="0" indent="0">
              <a:buNone/>
              <a:defRPr sz="2000" b="1">
                <a:solidFill>
                  <a:srgbClr val="003C7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6F9ED75-8545-F54F-BC29-9D871728FAC5}"/>
              </a:ext>
            </a:extLst>
          </p:cNvPr>
          <p:cNvSpPr>
            <a:spLocks noGrp="1"/>
          </p:cNvSpPr>
          <p:nvPr>
            <p:ph idx="17"/>
          </p:nvPr>
        </p:nvSpPr>
        <p:spPr>
          <a:xfrm rot="5400000">
            <a:off x="3509655" y="-1442507"/>
            <a:ext cx="4707732" cy="9999315"/>
          </a:xfrm>
          <a:prstGeom prst="rect">
            <a:avLst/>
          </a:prstGeom>
        </p:spPr>
        <p:txBody>
          <a:bodyPr/>
          <a:lstStyle>
            <a:lvl1pPr>
              <a:buClr>
                <a:srgbClr val="13A6A6"/>
              </a:buClr>
              <a:defRPr sz="1800">
                <a:solidFill>
                  <a:schemeClr val="tx2">
                    <a:lumMod val="50000"/>
                  </a:schemeClr>
                </a:solidFill>
              </a:defRPr>
            </a:lvl1pPr>
            <a:lvl2pPr marL="406400" indent="-171450">
              <a:buClr>
                <a:srgbClr val="13A6A6"/>
              </a:buClr>
              <a:tabLst/>
              <a:defRPr sz="1600">
                <a:solidFill>
                  <a:schemeClr val="tx2">
                    <a:lumMod val="50000"/>
                  </a:schemeClr>
                </a:solidFill>
              </a:defRPr>
            </a:lvl2pPr>
            <a:lvl3pPr marL="577850" indent="-171450">
              <a:buClr>
                <a:srgbClr val="13A6A6"/>
              </a:buClr>
              <a:tabLst/>
              <a:defRPr sz="1400">
                <a:solidFill>
                  <a:schemeClr val="tx2">
                    <a:lumMod val="50000"/>
                  </a:schemeClr>
                </a:solidFill>
              </a:defRPr>
            </a:lvl3pPr>
            <a:lvl4pPr marL="747713" indent="-169863">
              <a:buClr>
                <a:srgbClr val="13A6A6"/>
              </a:buClr>
              <a:tabLst/>
              <a:defRPr sz="1200">
                <a:solidFill>
                  <a:schemeClr val="tx2">
                    <a:lumMod val="50000"/>
                  </a:schemeClr>
                </a:solidFill>
              </a:defRPr>
            </a:lvl4pPr>
            <a:lvl5pPr marL="862013" indent="-114300">
              <a:buClr>
                <a:srgbClr val="13A6A6"/>
              </a:buClr>
              <a:tabLst/>
              <a:defRPr sz="1200"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07089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324BB463-2332-E94A-A448-4E933158B5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CF013B-9430-9841-8547-98D5F2688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5400000">
            <a:off x="-891844" y="4970697"/>
            <a:ext cx="2743200" cy="365125"/>
          </a:xfrm>
        </p:spPr>
        <p:txBody>
          <a:bodyPr/>
          <a:lstStyle/>
          <a:p>
            <a:fld id="{BF1545D1-4FA6-3449-AE7D-BA62F97BC3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CD19E0-3408-2140-A445-DA8E75742A3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 rot="5400000">
            <a:off x="8845113" y="2413461"/>
            <a:ext cx="4810125" cy="4950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003C70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Title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7FBAB825-D0BB-7043-9EA8-6D299E1FAC5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/>
        </p:blipFill>
        <p:spPr>
          <a:xfrm rot="5400000">
            <a:off x="11059291" y="6201653"/>
            <a:ext cx="312658" cy="333757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4D59CC-CE3E-3947-A64B-9AFECB217290}"/>
              </a:ext>
            </a:extLst>
          </p:cNvPr>
          <p:cNvCxnSpPr>
            <a:cxnSpLocks/>
          </p:cNvCxnSpPr>
          <p:nvPr userDrawn="1"/>
        </p:nvCxnSpPr>
        <p:spPr>
          <a:xfrm>
            <a:off x="10906755" y="255915"/>
            <a:ext cx="0" cy="6409931"/>
          </a:xfrm>
          <a:prstGeom prst="line">
            <a:avLst/>
          </a:prstGeom>
          <a:ln>
            <a:solidFill>
              <a:srgbClr val="1366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A979AAAE-C495-6247-9B04-7C6CF399FE5E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 rot="5400000">
            <a:off x="7759110" y="3218284"/>
            <a:ext cx="4707732" cy="421433"/>
          </a:xfrm>
          <a:prstGeom prst="rect">
            <a:avLst/>
          </a:prstGeom>
          <a:solidFill>
            <a:srgbClr val="D5E5F3"/>
          </a:solidFill>
        </p:spPr>
        <p:txBody>
          <a:bodyPr anchor="b"/>
          <a:lstStyle>
            <a:lvl1pPr marL="0" indent="0">
              <a:buNone/>
              <a:defRPr sz="2000" b="1">
                <a:solidFill>
                  <a:srgbClr val="003C7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6F9ED75-8545-F54F-BC29-9D871728FAC5}"/>
              </a:ext>
            </a:extLst>
          </p:cNvPr>
          <p:cNvSpPr>
            <a:spLocks noGrp="1"/>
          </p:cNvSpPr>
          <p:nvPr>
            <p:ph idx="17"/>
          </p:nvPr>
        </p:nvSpPr>
        <p:spPr>
          <a:xfrm rot="5400000">
            <a:off x="3037264" y="-1002618"/>
            <a:ext cx="4707732" cy="8863235"/>
          </a:xfrm>
          <a:prstGeom prst="rect">
            <a:avLst/>
          </a:prstGeom>
        </p:spPr>
        <p:txBody>
          <a:bodyPr/>
          <a:lstStyle>
            <a:lvl1pPr>
              <a:buClr>
                <a:srgbClr val="13A6A6"/>
              </a:buClr>
              <a:defRPr sz="1800">
                <a:solidFill>
                  <a:schemeClr val="tx2">
                    <a:lumMod val="50000"/>
                  </a:schemeClr>
                </a:solidFill>
              </a:defRPr>
            </a:lvl1pPr>
            <a:lvl2pPr marL="406400" indent="-171450">
              <a:buClr>
                <a:srgbClr val="13A6A6"/>
              </a:buClr>
              <a:tabLst/>
              <a:defRPr sz="1600">
                <a:solidFill>
                  <a:schemeClr val="tx2">
                    <a:lumMod val="50000"/>
                  </a:schemeClr>
                </a:solidFill>
              </a:defRPr>
            </a:lvl2pPr>
            <a:lvl3pPr marL="577850" indent="-171450">
              <a:buClr>
                <a:srgbClr val="13A6A6"/>
              </a:buClr>
              <a:tabLst/>
              <a:defRPr sz="1400">
                <a:solidFill>
                  <a:schemeClr val="tx2">
                    <a:lumMod val="50000"/>
                  </a:schemeClr>
                </a:solidFill>
              </a:defRPr>
            </a:lvl3pPr>
            <a:lvl4pPr marL="747713" indent="-169863">
              <a:buClr>
                <a:srgbClr val="13A6A6"/>
              </a:buClr>
              <a:tabLst/>
              <a:defRPr sz="1200">
                <a:solidFill>
                  <a:schemeClr val="tx2">
                    <a:lumMod val="50000"/>
                  </a:schemeClr>
                </a:solidFill>
              </a:defRPr>
            </a:lvl4pPr>
            <a:lvl5pPr marL="862013" indent="-114300">
              <a:buClr>
                <a:srgbClr val="13A6A6"/>
              </a:buClr>
              <a:tabLst/>
              <a:defRPr sz="1200"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619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835F5136-C598-6D4C-B7C5-7B1F3B71E47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3314494"/>
            <a:ext cx="12191999" cy="17164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211686-D6A5-0340-B5C8-A472B82A8B5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66684" y="3331173"/>
            <a:ext cx="9143999" cy="1006475"/>
          </a:xfrm>
          <a:prstGeom prst="rect">
            <a:avLst/>
          </a:prstGeom>
        </p:spPr>
        <p:txBody>
          <a:bodyPr anchor="b"/>
          <a:lstStyle>
            <a:lvl1pPr algn="l">
              <a:defRPr sz="3500">
                <a:solidFill>
                  <a:srgbClr val="003C70"/>
                </a:solidFill>
              </a:defRPr>
            </a:lvl1pPr>
          </a:lstStyle>
          <a:p>
            <a:r>
              <a:rPr lang="en-US" dirty="0"/>
              <a:t>Section Divider 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4A2BF8-0CA1-A54D-B7A9-E250A882D60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366685" y="4364841"/>
            <a:ext cx="9144000" cy="53632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chemeClr val="tx2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AF7DE1-A96C-8841-BE3C-2652E02C6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9400" y="6356350"/>
            <a:ext cx="2743200" cy="365125"/>
          </a:xfrm>
        </p:spPr>
        <p:txBody>
          <a:bodyPr/>
          <a:lstStyle/>
          <a:p>
            <a:fld id="{BF1545D1-4FA6-3449-AE7D-BA62F97BC33C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1CC02D3-9C85-1F4C-B0E4-05D1CB4BB78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2175473"/>
            <a:ext cx="12179300" cy="11557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97C51461-8874-B94E-B094-72B01F8E549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1154767" y="511014"/>
            <a:ext cx="531703" cy="567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6912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E0217590-CED2-4E45-BB84-BEFB42261E9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125" y="-3582"/>
            <a:ext cx="1906989" cy="686516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A0C153-87EA-3845-896C-AAD4EFA52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9400" y="6380811"/>
            <a:ext cx="2743200" cy="365125"/>
          </a:xfrm>
        </p:spPr>
        <p:txBody>
          <a:bodyPr/>
          <a:lstStyle/>
          <a:p>
            <a:fld id="{BF1545D1-4FA6-3449-AE7D-BA62F97BC33C}" type="slidenum">
              <a:rPr lang="en-US" smtClean="0"/>
              <a:t>‹#›</a:t>
            </a:fld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FFF086A-0932-4649-8CD4-83C68E2F7B3F}"/>
              </a:ext>
            </a:extLst>
          </p:cNvPr>
          <p:cNvGrpSpPr/>
          <p:nvPr userDrawn="1"/>
        </p:nvGrpSpPr>
        <p:grpSpPr>
          <a:xfrm>
            <a:off x="2082937" y="5812422"/>
            <a:ext cx="1669020" cy="646395"/>
            <a:chOff x="2482850" y="5709936"/>
            <a:chExt cx="1669020" cy="646395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F1264CB-5FC0-1143-896F-CBF9E584DF6D}"/>
                </a:ext>
              </a:extLst>
            </p:cNvPr>
            <p:cNvSpPr txBox="1"/>
            <p:nvPr userDrawn="1"/>
          </p:nvSpPr>
          <p:spPr>
            <a:xfrm>
              <a:off x="2914650" y="5709936"/>
              <a:ext cx="1237220" cy="6463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ts val="2300"/>
                </a:lnSpc>
              </a:pPr>
              <a:r>
                <a:rPr lang="en-US" sz="1300" dirty="0">
                  <a:solidFill>
                    <a:schemeClr val="tx2">
                      <a:lumMod val="50000"/>
                    </a:schemeClr>
                  </a:solidFill>
                </a:rPr>
                <a:t>HCT_UAE</a:t>
              </a:r>
            </a:p>
            <a:p>
              <a:pPr lvl="0">
                <a:lnSpc>
                  <a:spcPts val="2300"/>
                </a:lnSpc>
              </a:pPr>
              <a:r>
                <a:rPr lang="en-US" sz="1300" dirty="0" err="1">
                  <a:solidFill>
                    <a:schemeClr val="tx2">
                      <a:lumMod val="50000"/>
                    </a:schemeClr>
                  </a:solidFill>
                </a:rPr>
                <a:t>hctuae</a:t>
              </a:r>
              <a:endParaRPr lang="en-US" sz="1300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1310A4F4-ECE7-1F4F-8F8E-610DA382906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482850" y="5851506"/>
              <a:ext cx="431800" cy="457200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F259048-EC30-E243-9DE9-DB5F5AB78F02}"/>
              </a:ext>
            </a:extLst>
          </p:cNvPr>
          <p:cNvGrpSpPr/>
          <p:nvPr userDrawn="1"/>
        </p:nvGrpSpPr>
        <p:grpSpPr>
          <a:xfrm>
            <a:off x="2279924" y="4972494"/>
            <a:ext cx="2340679" cy="692497"/>
            <a:chOff x="2279924" y="4528255"/>
            <a:chExt cx="2340679" cy="692497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818AC18-1CAC-9346-9E8C-4B6DCB58288B}"/>
                </a:ext>
              </a:extLst>
            </p:cNvPr>
            <p:cNvSpPr txBox="1"/>
            <p:nvPr userDrawn="1"/>
          </p:nvSpPr>
          <p:spPr>
            <a:xfrm>
              <a:off x="2508524" y="4528255"/>
              <a:ext cx="2112079" cy="6924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sz="1300" dirty="0">
                  <a:solidFill>
                    <a:schemeClr val="tx2">
                      <a:lumMod val="50000"/>
                    </a:schemeClr>
                  </a:solidFill>
                </a:rPr>
                <a:t>Happiness Center</a:t>
              </a:r>
            </a:p>
            <a:p>
              <a:pPr lvl="0"/>
              <a:r>
                <a:rPr lang="en-US" sz="1300" dirty="0">
                  <a:solidFill>
                    <a:schemeClr val="tx2">
                      <a:lumMod val="50000"/>
                    </a:schemeClr>
                  </a:solidFill>
                </a:rPr>
                <a:t>PO Box 25026</a:t>
              </a:r>
            </a:p>
            <a:p>
              <a:pPr lvl="0"/>
              <a:r>
                <a:rPr lang="en-US" sz="1300" dirty="0">
                  <a:solidFill>
                    <a:schemeClr val="tx2">
                      <a:lumMod val="50000"/>
                    </a:schemeClr>
                  </a:solidFill>
                </a:rPr>
                <a:t>Abu Dhabi, UAE</a:t>
              </a:r>
            </a:p>
          </p:txBody>
        </p:sp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EA030FAA-6D2A-B146-99B8-E3E1531982C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279924" y="4581598"/>
              <a:ext cx="228600" cy="165100"/>
            </a:xfrm>
            <a:prstGeom prst="rect">
              <a:avLst/>
            </a:prstGeom>
          </p:spPr>
        </p:pic>
      </p:grpSp>
      <p:pic>
        <p:nvPicPr>
          <p:cNvPr id="29" name="Graphic 28">
            <a:extLst>
              <a:ext uri="{FF2B5EF4-FFF2-40B4-BE49-F238E27FC236}">
                <a16:creationId xmlns:a16="http://schemas.microsoft.com/office/drawing/2014/main" id="{5F6CD41A-893C-554E-94BA-D4637D9ABD75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975928" y="2899064"/>
            <a:ext cx="4800600" cy="57150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6CDF0D6C-B514-194C-A804-63A605F08C4A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292624" y="2994918"/>
            <a:ext cx="2225005" cy="48950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747D1F2-8D5F-EA43-AD0B-316D6C718432}"/>
              </a:ext>
            </a:extLst>
          </p:cNvPr>
          <p:cNvGrpSpPr/>
          <p:nvPr userDrawn="1"/>
        </p:nvGrpSpPr>
        <p:grpSpPr>
          <a:xfrm>
            <a:off x="2279924" y="3881162"/>
            <a:ext cx="2419762" cy="976614"/>
            <a:chOff x="2279924" y="3326083"/>
            <a:chExt cx="2419762" cy="976614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A9AC414-2A4E-B141-BD4A-2E55F8D617DE}"/>
                </a:ext>
              </a:extLst>
            </p:cNvPr>
            <p:cNvSpPr txBox="1"/>
            <p:nvPr userDrawn="1"/>
          </p:nvSpPr>
          <p:spPr>
            <a:xfrm>
              <a:off x="2508524" y="3326083"/>
              <a:ext cx="2191162" cy="976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lnSpc>
                  <a:spcPts val="2300"/>
                </a:lnSpc>
              </a:pPr>
              <a:r>
                <a:rPr lang="en-US" sz="1300" dirty="0">
                  <a:solidFill>
                    <a:schemeClr val="tx2">
                      <a:lumMod val="50000"/>
                    </a:schemeClr>
                  </a:solidFill>
                </a:rPr>
                <a:t>800 </a:t>
              </a:r>
              <a:r>
                <a:rPr lang="en-US" sz="1300" dirty="0" err="1">
                  <a:solidFill>
                    <a:schemeClr val="tx2">
                      <a:lumMod val="50000"/>
                    </a:schemeClr>
                  </a:solidFill>
                </a:rPr>
                <a:t>MyHCT</a:t>
              </a:r>
              <a:r>
                <a:rPr lang="en-US" sz="1300" dirty="0">
                  <a:solidFill>
                    <a:schemeClr val="tx2">
                      <a:lumMod val="50000"/>
                    </a:schemeClr>
                  </a:solidFill>
                </a:rPr>
                <a:t> (800 69428)</a:t>
              </a:r>
            </a:p>
            <a:p>
              <a:pPr lvl="0">
                <a:lnSpc>
                  <a:spcPts val="2300"/>
                </a:lnSpc>
              </a:pPr>
              <a:r>
                <a:rPr lang="en-US" sz="1300" dirty="0" err="1">
                  <a:solidFill>
                    <a:schemeClr val="tx2">
                      <a:lumMod val="50000"/>
                    </a:schemeClr>
                  </a:solidFill>
                </a:rPr>
                <a:t>communication@hct.ac.ae</a:t>
              </a:r>
              <a:endParaRPr lang="en-US" sz="1300" dirty="0">
                <a:solidFill>
                  <a:schemeClr val="tx2">
                    <a:lumMod val="50000"/>
                  </a:schemeClr>
                </a:solidFill>
              </a:endParaRPr>
            </a:p>
            <a:p>
              <a:pPr lvl="0">
                <a:lnSpc>
                  <a:spcPts val="2300"/>
                </a:lnSpc>
              </a:pPr>
              <a:r>
                <a:rPr lang="en-US" sz="1300" dirty="0" err="1">
                  <a:solidFill>
                    <a:schemeClr val="tx2">
                      <a:lumMod val="50000"/>
                    </a:schemeClr>
                  </a:solidFill>
                </a:rPr>
                <a:t>www.hct.ac.ae</a:t>
              </a:r>
              <a:endParaRPr lang="en-US" sz="1300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13D7A015-990B-3441-8528-3EBFE2DC332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2279924" y="3702275"/>
              <a:ext cx="228600" cy="228600"/>
            </a:xfrm>
            <a:prstGeom prst="rect">
              <a:avLst/>
            </a:prstGeom>
          </p:spPr>
        </p:pic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B0CA618D-D301-D34A-A7B8-DB8538FAFB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2292624" y="3412312"/>
              <a:ext cx="203200" cy="215900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4769CCC7-3330-4D44-BA21-744958AB315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2279924" y="3995923"/>
              <a:ext cx="228600" cy="228600"/>
            </a:xfrm>
            <a:prstGeom prst="rect">
              <a:avLst/>
            </a:prstGeom>
          </p:spPr>
        </p:pic>
      </p:grpSp>
      <p:pic>
        <p:nvPicPr>
          <p:cNvPr id="25" name="Graphic 24">
            <a:extLst>
              <a:ext uri="{FF2B5EF4-FFF2-40B4-BE49-F238E27FC236}">
                <a16:creationId xmlns:a16="http://schemas.microsoft.com/office/drawing/2014/main" id="{AF7B90C6-CC11-4344-B8D9-27E2FAC3DF68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-2512487" y="2556309"/>
            <a:ext cx="1906989" cy="872690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418F165B-E9C5-354D-B99C-901F0A7B557B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/>
        </p:blipFill>
        <p:spPr>
          <a:xfrm>
            <a:off x="11154767" y="511014"/>
            <a:ext cx="531703" cy="567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995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1C9689-1379-0F4A-A0E2-661FB0AD9B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D1F92F-73C6-8047-AF6D-075778B90623}" type="datetime1">
              <a:rPr lang="en-US" smtClean="0"/>
              <a:t>02-Oct-20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E54EA4-5640-904E-8CC9-7D7603CC73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3E5DCB-625E-3042-9FDB-1EA2D1C806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1545D1-4FA6-3449-AE7D-BA62F97BC3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710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30" r:id="rId5"/>
    <p:sldLayoutId id="2147483731" r:id="rId6"/>
    <p:sldLayoutId id="2147483732" r:id="rId7"/>
    <p:sldLayoutId id="2147483716" r:id="rId8"/>
    <p:sldLayoutId id="2147483717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hyperlink" Target="https://padlet.com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hyperlink" Target="https://padlet.com/bjorncandelteac/brainstormhealth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8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s://padlet.com/bjorncandelteac/mobilesforkids" TargetMode="Externa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padlet.com/bjorncandelteac/problem4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padlet.com/" TargetMode="Externa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https://padlet.com/bjorncandelteac/gymessay" TargetMode="Externa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hyperlink" Target="https://padlet.com/bjorncandelteac/opinionessayvote" TargetMode="Externa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padlet.com/bjorncandelteac/blog1crn16646" TargetMode="Externa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hyperlink" Target="https://padlet.com/bjorncandelteac/problem4" TargetMode="Externa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mailto:bjorn.candel@hct.ac.ae" TargetMode="Externa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padlet.com/bjorncandelteac/writingskill2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9799656-3EE7-D64D-BDB6-F75E657AB95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b="1" dirty="0"/>
              <a:t>Instant Writing Feedback in Class Using </a:t>
            </a:r>
            <a:r>
              <a:rPr lang="en-GB" b="1" dirty="0" smtClean="0"/>
              <a:t>Padlet</a:t>
            </a:r>
            <a:endParaRPr lang="en-US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776730AC-9BEC-6A43-826F-9B827AB01E6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Bjorn Candel FJM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2F15CB-7B04-3C4E-863E-406E0B8D5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545D1-4FA6-3449-AE7D-BA62F97BC33C}" type="slidenum">
              <a:rPr lang="en-US" smtClean="0"/>
              <a:t>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7527" y="4365587"/>
            <a:ext cx="3332440" cy="2355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943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545D1-4FA6-3449-AE7D-BA62F97BC33C}" type="slidenum">
              <a:rPr lang="en-US" smtClean="0"/>
              <a:t>10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 smtClean="0"/>
              <a:t>Creating a Padlet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4"/>
          </p:nvPr>
        </p:nvSpPr>
        <p:spPr>
          <a:xfrm>
            <a:off x="1175074" y="1589047"/>
            <a:ext cx="9141944" cy="1542080"/>
          </a:xfrm>
        </p:spPr>
        <p:txBody>
          <a:bodyPr/>
          <a:lstStyle/>
          <a:p>
            <a:r>
              <a:rPr lang="en-GB" dirty="0"/>
              <a:t>Go to: </a:t>
            </a:r>
            <a:r>
              <a:rPr lang="en-US" dirty="0">
                <a:hlinkClick r:id="rId2"/>
              </a:rPr>
              <a:t>https://padlet.com/</a:t>
            </a:r>
            <a:endParaRPr lang="en-US" dirty="0"/>
          </a:p>
          <a:p>
            <a:r>
              <a:rPr lang="en-GB" dirty="0"/>
              <a:t>You can sign in with Google, Microsoft or </a:t>
            </a:r>
            <a:r>
              <a:rPr lang="en-GB" dirty="0" smtClean="0"/>
              <a:t>Apple</a:t>
            </a:r>
          </a:p>
          <a:p>
            <a:r>
              <a:rPr lang="en-GB" dirty="0" smtClean="0"/>
              <a:t>Or you can create your own account</a:t>
            </a:r>
            <a:endParaRPr lang="en-GB" dirty="0"/>
          </a:p>
          <a:p>
            <a:r>
              <a:rPr lang="en-GB" dirty="0"/>
              <a:t>Once you’ve accessed your Padlet dashboard, click on </a:t>
            </a:r>
            <a:r>
              <a:rPr lang="en-GB" b="1" dirty="0"/>
              <a:t>MAKE A PADLET</a:t>
            </a:r>
            <a:endParaRPr lang="en-US" b="1" dirty="0"/>
          </a:p>
          <a:p>
            <a:endParaRPr lang="en-US" dirty="0"/>
          </a:p>
        </p:txBody>
      </p:sp>
      <p:pic>
        <p:nvPicPr>
          <p:cNvPr id="5" name="Picture 2" descr="9c67a056-dc2a-4fee-8479-f5482faaf934@hc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074" y="3362770"/>
            <a:ext cx="2558421" cy="2802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6483" y="3348186"/>
            <a:ext cx="7363079" cy="281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246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545D1-4FA6-3449-AE7D-BA62F97BC33C}" type="slidenum">
              <a:rPr lang="en-US" smtClean="0"/>
              <a:t>11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74073" y="365258"/>
            <a:ext cx="9111672" cy="495034"/>
          </a:xfrm>
        </p:spPr>
        <p:txBody>
          <a:bodyPr/>
          <a:lstStyle/>
          <a:p>
            <a:r>
              <a:rPr lang="en-GB" dirty="0" smtClean="0"/>
              <a:t>Start by selecting the option for a basic Wall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4"/>
          </p:nvPr>
        </p:nvPicPr>
        <p:blipFill>
          <a:blip r:embed="rId2"/>
          <a:stretch>
            <a:fillRect/>
          </a:stretch>
        </p:blipFill>
        <p:spPr>
          <a:xfrm>
            <a:off x="1163782" y="1403927"/>
            <a:ext cx="9128417" cy="4668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148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545D1-4FA6-3449-AE7D-BA62F97BC33C}" type="slidenum">
              <a:rPr lang="en-US" smtClean="0"/>
              <a:t>12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74073" y="365258"/>
            <a:ext cx="7098145" cy="495034"/>
          </a:xfrm>
        </p:spPr>
        <p:txBody>
          <a:bodyPr/>
          <a:lstStyle/>
          <a:p>
            <a:r>
              <a:rPr lang="en-GB" dirty="0" smtClean="0"/>
              <a:t>The basic settings: Title &amp; Description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4"/>
          </p:nvPr>
        </p:nvSpPr>
        <p:spPr>
          <a:xfrm>
            <a:off x="1278730" y="1720584"/>
            <a:ext cx="9634537" cy="376071"/>
          </a:xfrm>
        </p:spPr>
        <p:txBody>
          <a:bodyPr/>
          <a:lstStyle/>
          <a:p>
            <a:r>
              <a:rPr lang="en-GB" dirty="0"/>
              <a:t>Edit </a:t>
            </a:r>
            <a:r>
              <a:rPr lang="en-GB" dirty="0" smtClean="0"/>
              <a:t>the title and description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8729" y="2323956"/>
            <a:ext cx="10072363" cy="3836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026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545D1-4FA6-3449-AE7D-BA62F97BC33C}" type="slidenum">
              <a:rPr lang="en-US" smtClean="0"/>
              <a:t>13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 smtClean="0"/>
              <a:t>Modify your Padlet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4"/>
          </p:nvPr>
        </p:nvSpPr>
        <p:spPr>
          <a:xfrm>
            <a:off x="1278730" y="1720585"/>
            <a:ext cx="9634537" cy="717816"/>
          </a:xfrm>
        </p:spPr>
        <p:txBody>
          <a:bodyPr/>
          <a:lstStyle/>
          <a:p>
            <a:r>
              <a:rPr lang="en-GB" dirty="0"/>
              <a:t>Create your own </a:t>
            </a:r>
            <a:r>
              <a:rPr lang="en-GB" dirty="0" smtClean="0"/>
              <a:t>user-friendly URL</a:t>
            </a:r>
            <a:endParaRPr lang="en-GB" dirty="0"/>
          </a:p>
          <a:p>
            <a:r>
              <a:rPr lang="en-GB" dirty="0"/>
              <a:t>Choose a </a:t>
            </a:r>
            <a:r>
              <a:rPr lang="en-GB" dirty="0" smtClean="0"/>
              <a:t>background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8730" y="2438401"/>
            <a:ext cx="10303670" cy="4043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158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545D1-4FA6-3449-AE7D-BA62F97BC33C}" type="slidenum">
              <a:rPr lang="en-US" smtClean="0"/>
              <a:t>14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 smtClean="0"/>
              <a:t>Decide on other </a:t>
            </a:r>
            <a:r>
              <a:rPr lang="en-GB" dirty="0"/>
              <a:t>s</a:t>
            </a:r>
            <a:r>
              <a:rPr lang="en-GB" dirty="0" smtClean="0"/>
              <a:t>ettings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4"/>
          </p:nvPr>
        </p:nvSpPr>
        <p:spPr>
          <a:xfrm>
            <a:off x="1278730" y="1720584"/>
            <a:ext cx="9634537" cy="745525"/>
          </a:xfrm>
        </p:spPr>
        <p:txBody>
          <a:bodyPr/>
          <a:lstStyle/>
          <a:p>
            <a:r>
              <a:rPr lang="en-GB" dirty="0" smtClean="0"/>
              <a:t>Change any other settings</a:t>
            </a:r>
          </a:p>
          <a:p>
            <a:r>
              <a:rPr lang="en-GB" dirty="0" smtClean="0"/>
              <a:t>Click NEXT and you’re done!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8730" y="2474974"/>
            <a:ext cx="10335859" cy="3881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915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545D1-4FA6-3449-AE7D-BA62F97BC33C}" type="slidenum">
              <a:rPr lang="en-US" smtClean="0"/>
              <a:t>15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 smtClean="0"/>
              <a:t>Task 1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4"/>
          </p:nvPr>
        </p:nvSpPr>
        <p:spPr>
          <a:xfrm>
            <a:off x="1278730" y="1720584"/>
            <a:ext cx="9634537" cy="1124216"/>
          </a:xfrm>
        </p:spPr>
        <p:txBody>
          <a:bodyPr/>
          <a:lstStyle/>
          <a:p>
            <a:pPr marL="342900" indent="-342900"/>
            <a:r>
              <a:rPr lang="en-GB" dirty="0" smtClean="0"/>
              <a:t>Go </a:t>
            </a:r>
            <a:r>
              <a:rPr lang="en-GB" dirty="0"/>
              <a:t>the Padlet: </a:t>
            </a:r>
            <a:r>
              <a:rPr lang="en-GB" dirty="0">
                <a:hlinkClick r:id="rId2"/>
              </a:rPr>
              <a:t>https://</a:t>
            </a:r>
            <a:r>
              <a:rPr lang="en-GB" dirty="0" smtClean="0">
                <a:hlinkClick r:id="rId2"/>
              </a:rPr>
              <a:t>padlet.com/bjorncandelteac/brainstormhealth</a:t>
            </a:r>
            <a:r>
              <a:rPr lang="en-GB" dirty="0" smtClean="0"/>
              <a:t> </a:t>
            </a:r>
            <a:endParaRPr lang="en-GB" dirty="0"/>
          </a:p>
          <a:p>
            <a:pPr marL="342900" indent="-342900"/>
            <a:r>
              <a:rPr lang="en-GB" dirty="0" smtClean="0"/>
              <a:t>Try making your own Padlet using the Wall option</a:t>
            </a:r>
            <a:endParaRPr lang="en-GB" dirty="0"/>
          </a:p>
          <a:p>
            <a:pPr marL="342900" indent="-342900"/>
            <a:r>
              <a:rPr lang="en-GB" dirty="0" smtClean="0"/>
              <a:t>If you want to share it </a:t>
            </a:r>
            <a:r>
              <a:rPr lang="en-GB" dirty="0"/>
              <a:t>with the </a:t>
            </a:r>
            <a:r>
              <a:rPr lang="en-GB" dirty="0" smtClean="0"/>
              <a:t>group, now’s the time! Put the URL in the chat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414" y="3614855"/>
            <a:ext cx="2857500" cy="2143125"/>
          </a:xfrm>
          <a:prstGeom prst="rect">
            <a:avLst/>
          </a:prstGeom>
        </p:spPr>
      </p:pic>
      <p:pic>
        <p:nvPicPr>
          <p:cNvPr id="6" name="Picture 2" descr="Image result for girl working on laptop clipar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769" y="3161477"/>
            <a:ext cx="2110676" cy="2878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7308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Working with </a:t>
            </a:r>
            <a:r>
              <a:rPr lang="en-GB" dirty="0"/>
              <a:t>s</a:t>
            </a:r>
            <a:r>
              <a:rPr lang="en-GB" dirty="0" smtClean="0"/>
              <a:t>helves in a writing class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The end to hours of marking writing while giving more targeted writing feedback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545D1-4FA6-3449-AE7D-BA62F97BC33C}" type="slidenum">
              <a:rPr lang="en-US" smtClean="0"/>
              <a:t>16</a:t>
            </a:fld>
            <a:endParaRPr lang="en-US"/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9533" y="3431122"/>
            <a:ext cx="1052031" cy="1269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313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545D1-4FA6-3449-AE7D-BA62F97BC33C}" type="slidenum">
              <a:rPr lang="en-US" smtClean="0"/>
              <a:t>17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74073" y="365258"/>
            <a:ext cx="6996545" cy="495034"/>
          </a:xfrm>
        </p:spPr>
        <p:txBody>
          <a:bodyPr/>
          <a:lstStyle/>
          <a:p>
            <a:r>
              <a:rPr lang="en-GB" dirty="0" smtClean="0"/>
              <a:t>Discovering the shelf option on Padlet</a:t>
            </a:r>
            <a:endParaRPr lang="en-US" dirty="0"/>
          </a:p>
        </p:txBody>
      </p:sp>
      <p:pic>
        <p:nvPicPr>
          <p:cNvPr id="2050" name="Picture 2" descr="Happy Young Woman Teacher With Red Hair In Glasses Jumping For.. Stock  Photo, Picture And Royalty Free Image. Image 85613961."/>
          <p:cNvPicPr>
            <a:picLocks noGrp="1" noChangeAspect="1" noChangeArrowheads="1"/>
          </p:cNvPicPr>
          <p:nvPr>
            <p:ph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33" y="1130321"/>
            <a:ext cx="5020544" cy="3413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2274" y="2391641"/>
            <a:ext cx="3971925" cy="4305300"/>
          </a:xfrm>
          <a:prstGeom prst="rect">
            <a:avLst/>
          </a:prstGeom>
        </p:spPr>
      </p:pic>
      <p:pic>
        <p:nvPicPr>
          <p:cNvPr id="6" name="Content Placeholder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7423" y="1018885"/>
            <a:ext cx="2044025" cy="2465639"/>
          </a:xfrm>
          <a:prstGeom prst="rect">
            <a:avLst/>
          </a:prstGeom>
        </p:spPr>
      </p:pic>
      <p:pic>
        <p:nvPicPr>
          <p:cNvPr id="3074" name="Picture 2" descr="Cartoon Teacher Clip Art - Happy Teacher Clipart, HD Png Download - kind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1436" y="3771385"/>
            <a:ext cx="2599504" cy="2149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0656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545D1-4FA6-3449-AE7D-BA62F97BC33C}" type="slidenum">
              <a:rPr lang="en-US" smtClean="0"/>
              <a:t>18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 smtClean="0"/>
              <a:t>This is how it works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4"/>
          </p:nvPr>
        </p:nvSpPr>
        <p:spPr>
          <a:xfrm>
            <a:off x="1278730" y="1720584"/>
            <a:ext cx="9634537" cy="514616"/>
          </a:xfrm>
        </p:spPr>
        <p:txBody>
          <a:bodyPr/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padlet.com/bjorncandelteac/mobilesforkids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0489" y="2235200"/>
            <a:ext cx="6543547" cy="4194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28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545D1-4FA6-3449-AE7D-BA62F97BC33C}" type="slidenum">
              <a:rPr lang="en-US" smtClean="0"/>
              <a:t>19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74073" y="365258"/>
            <a:ext cx="7449127" cy="495034"/>
          </a:xfrm>
        </p:spPr>
        <p:txBody>
          <a:bodyPr/>
          <a:lstStyle/>
          <a:p>
            <a:r>
              <a:rPr lang="en-GB" dirty="0" smtClean="0"/>
              <a:t>You still can leave feedback if you want to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6585" y="2174617"/>
            <a:ext cx="6276615" cy="409626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89379" y="1526371"/>
            <a:ext cx="47884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padlet.com/bjorncandelteac/problem4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5485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545D1-4FA6-3449-AE7D-BA62F97BC33C}" type="slidenum">
              <a:rPr lang="en-US" smtClean="0"/>
              <a:t>2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74073" y="365258"/>
            <a:ext cx="8753763" cy="495034"/>
          </a:xfrm>
        </p:spPr>
        <p:txBody>
          <a:bodyPr/>
          <a:lstStyle/>
          <a:p>
            <a:r>
              <a:rPr lang="en-US" dirty="0"/>
              <a:t>Using Padlet </a:t>
            </a:r>
            <a:r>
              <a:rPr lang="en-US" dirty="0" smtClean="0"/>
              <a:t>in an </a:t>
            </a:r>
            <a:r>
              <a:rPr lang="en-US" dirty="0"/>
              <a:t>Online </a:t>
            </a:r>
            <a:r>
              <a:rPr lang="en-US" dirty="0" smtClean="0"/>
              <a:t>Writing Class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Padlet is a flexible </a:t>
            </a:r>
            <a:r>
              <a:rPr lang="en-US" dirty="0" smtClean="0"/>
              <a:t>digital canvas </a:t>
            </a:r>
            <a:r>
              <a:rPr lang="en-US" dirty="0"/>
              <a:t>tool that can be used for sharing and collaboration. </a:t>
            </a:r>
            <a:r>
              <a:rPr lang="en-US" dirty="0" smtClean="0"/>
              <a:t>It can easily be used in an online writing class, but works equally well in a face-to-face setting.</a:t>
            </a:r>
          </a:p>
          <a:p>
            <a:pPr marL="0" indent="0">
              <a:buNone/>
            </a:pPr>
            <a:r>
              <a:rPr lang="en-GB" dirty="0" smtClean="0"/>
              <a:t>I will start off with a short demo where I show you how I interact with my students using Padlet in a writing class. To make it concrete, you’ll be my students. And you’ll be writing.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I will then </a:t>
            </a:r>
            <a:r>
              <a:rPr lang="en-US" dirty="0"/>
              <a:t>introduce Padlet as a tool </a:t>
            </a:r>
            <a:r>
              <a:rPr lang="en-US" dirty="0" smtClean="0"/>
              <a:t>and show you how to create your </a:t>
            </a:r>
            <a:r>
              <a:rPr lang="en-US" dirty="0"/>
              <a:t>own Padlet </a:t>
            </a:r>
            <a:r>
              <a:rPr lang="en-US" dirty="0" smtClean="0"/>
              <a:t>accounts. NB. If you already have a Padlet account, this will be the time where you can check your social media accounts. If you want to get a head start on the Padlet tool, here’s the sign-up page: </a:t>
            </a:r>
            <a:r>
              <a:rPr lang="en-US" dirty="0">
                <a:hlinkClick r:id="rId2"/>
              </a:rPr>
              <a:t>https://padlet.com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After that, I will show you:</a:t>
            </a:r>
          </a:p>
          <a:p>
            <a:r>
              <a:rPr lang="en-GB" dirty="0" smtClean="0"/>
              <a:t>how you can work with Padlet shelves in a writing class</a:t>
            </a:r>
          </a:p>
          <a:p>
            <a:r>
              <a:rPr lang="en-GB" dirty="0"/>
              <a:t>h</a:t>
            </a:r>
            <a:r>
              <a:rPr lang="en-GB" dirty="0" smtClean="0"/>
              <a:t>ow you actually set up the Padlet shelf page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545" y="3812275"/>
            <a:ext cx="4014265" cy="2837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896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545D1-4FA6-3449-AE7D-BA62F97BC33C}" type="slidenum">
              <a:rPr lang="en-US" smtClean="0"/>
              <a:t>20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74073" y="365258"/>
            <a:ext cx="7929418" cy="495034"/>
          </a:xfrm>
        </p:spPr>
        <p:txBody>
          <a:bodyPr/>
          <a:lstStyle/>
          <a:p>
            <a:r>
              <a:rPr lang="en-GB" dirty="0" smtClean="0"/>
              <a:t>You can make it into a group task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padlet.com/bjorncandelteac/gymessay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8730" y="2415842"/>
            <a:ext cx="8315625" cy="4043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084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545D1-4FA6-3449-AE7D-BA62F97BC33C}" type="slidenum">
              <a:rPr lang="en-US" smtClean="0"/>
              <a:t>21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74073" y="365258"/>
            <a:ext cx="6830291" cy="495034"/>
          </a:xfrm>
        </p:spPr>
        <p:txBody>
          <a:bodyPr/>
          <a:lstStyle/>
          <a:p>
            <a:r>
              <a:rPr lang="en-GB" dirty="0" smtClean="0"/>
              <a:t>Students creating essay questions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4"/>
          </p:nvPr>
        </p:nvSpPr>
        <p:spPr>
          <a:xfrm>
            <a:off x="1186366" y="1258766"/>
            <a:ext cx="9634537" cy="4351338"/>
          </a:xfrm>
        </p:spPr>
        <p:txBody>
          <a:bodyPr/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padlet.com/bjorncandelteac/opinionessayvote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5675" y="1874010"/>
            <a:ext cx="6387452" cy="4295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975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545D1-4FA6-3449-AE7D-BA62F97BC33C}" type="slidenum">
              <a:rPr lang="en-US" smtClean="0"/>
              <a:t>22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 smtClean="0"/>
              <a:t>Process Writing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en-GB" dirty="0" smtClean="0"/>
              <a:t>Copy and paste the first draft and label it ‘Draft 2’</a:t>
            </a:r>
          </a:p>
          <a:p>
            <a:r>
              <a:rPr lang="en-GB" dirty="0" smtClean="0"/>
              <a:t>Give individual feedback/tasks to improve their work (use a colour for your comments)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5064" y="2589646"/>
            <a:ext cx="6101276" cy="376670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375064" y="1101387"/>
            <a:ext cx="53527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padlet.com/bjorncandelteac/blog1crn16646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6818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545D1-4FA6-3449-AE7D-BA62F97BC33C}" type="slidenum">
              <a:rPr lang="en-US" smtClean="0"/>
              <a:t>23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 smtClean="0"/>
              <a:t>Once in a while…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4"/>
          </p:nvPr>
        </p:nvPicPr>
        <p:blipFill>
          <a:blip r:embed="rId2"/>
          <a:stretch>
            <a:fillRect/>
          </a:stretch>
        </p:blipFill>
        <p:spPr>
          <a:xfrm>
            <a:off x="2351881" y="2115344"/>
            <a:ext cx="7486650" cy="356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824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545D1-4FA6-3449-AE7D-BA62F97BC33C}" type="slidenum">
              <a:rPr lang="en-US" smtClean="0"/>
              <a:t>24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 smtClean="0"/>
              <a:t>Who isn’t working?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4"/>
          </p:nvPr>
        </p:nvSpPr>
        <p:spPr>
          <a:xfrm>
            <a:off x="1302472" y="1757530"/>
            <a:ext cx="9634537" cy="4351338"/>
          </a:xfrm>
        </p:spPr>
        <p:txBody>
          <a:bodyPr/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padlet.com/bjorncandelteac/problem4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3134" y="2244935"/>
            <a:ext cx="8652212" cy="427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371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How to set up a Padlet with shelves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b="1" dirty="0" smtClean="0"/>
              <a:t>Learning Outcome</a:t>
            </a:r>
            <a:r>
              <a:rPr lang="en-GB" dirty="0" smtClean="0"/>
              <a:t>: Know how to set up a session with a shelf Padlet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545D1-4FA6-3449-AE7D-BA62F97BC33C}" type="slidenum">
              <a:rPr lang="en-US" smtClean="0"/>
              <a:t>25</a:t>
            </a:fld>
            <a:endParaRPr lang="en-US"/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3933" y="3328019"/>
            <a:ext cx="1249492" cy="1507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135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545D1-4FA6-3449-AE7D-BA62F97BC33C}" type="slidenum">
              <a:rPr lang="en-US" smtClean="0"/>
              <a:t>26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74073" y="365258"/>
            <a:ext cx="9859818" cy="495034"/>
          </a:xfrm>
        </p:spPr>
        <p:txBody>
          <a:bodyPr/>
          <a:lstStyle/>
          <a:p>
            <a:r>
              <a:rPr lang="en-GB" dirty="0" smtClean="0"/>
              <a:t>Create a Padlet for writing work and feedback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4"/>
          </p:nvPr>
        </p:nvSpPr>
        <p:spPr>
          <a:xfrm>
            <a:off x="1278731" y="1720584"/>
            <a:ext cx="5371452" cy="1170398"/>
          </a:xfrm>
        </p:spPr>
        <p:txBody>
          <a:bodyPr/>
          <a:lstStyle/>
          <a:p>
            <a:r>
              <a:rPr lang="en-GB" dirty="0"/>
              <a:t>Prepare the Padlet by creating one column for each student </a:t>
            </a:r>
            <a:r>
              <a:rPr lang="en-GB" u="sng" dirty="0"/>
              <a:t>before</a:t>
            </a:r>
            <a:r>
              <a:rPr lang="en-GB" dirty="0"/>
              <a:t> the </a:t>
            </a:r>
            <a:r>
              <a:rPr lang="en-GB" dirty="0" smtClean="0"/>
              <a:t>class</a:t>
            </a:r>
          </a:p>
          <a:p>
            <a:r>
              <a:rPr lang="en-GB" dirty="0" smtClean="0"/>
              <a:t>To do this, select the Shelf option when you create a new Padlet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7742" y="3136463"/>
            <a:ext cx="5855854" cy="30970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4528" y="1459748"/>
            <a:ext cx="3261882" cy="2369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70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545D1-4FA6-3449-AE7D-BA62F97BC33C}" type="slidenum">
              <a:rPr lang="en-US" smtClean="0"/>
              <a:t>27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74073" y="365258"/>
            <a:ext cx="8372763" cy="495034"/>
          </a:xfrm>
        </p:spPr>
        <p:txBody>
          <a:bodyPr/>
          <a:lstStyle/>
          <a:p>
            <a:r>
              <a:rPr lang="en-GB" dirty="0" smtClean="0"/>
              <a:t>Steps to create a Padlet using the Shelf option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4"/>
          </p:nvPr>
        </p:nvPicPr>
        <p:blipFill>
          <a:blip r:embed="rId2"/>
          <a:stretch>
            <a:fillRect/>
          </a:stretch>
        </p:blipFill>
        <p:spPr>
          <a:xfrm>
            <a:off x="7700339" y="1360631"/>
            <a:ext cx="3955951" cy="477193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80655" y="2006939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GB" dirty="0"/>
              <a:t>Set up title, description, background and URL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Write your first student’s name at the top of the first </a:t>
            </a:r>
            <a:r>
              <a:rPr lang="en-GB" dirty="0" smtClean="0"/>
              <a:t>column</a:t>
            </a:r>
            <a:endParaRPr lang="en-GB" dirty="0"/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Click </a:t>
            </a:r>
            <a:r>
              <a:rPr lang="en-GB" sz="1600" dirty="0"/>
              <a:t>ADD COLUMN </a:t>
            </a:r>
            <a:r>
              <a:rPr lang="en-GB" dirty="0"/>
              <a:t>and add your second students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Keep doing this until your run out of students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635" y="3740614"/>
            <a:ext cx="6744862" cy="2775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414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545D1-4FA6-3449-AE7D-BA62F97BC33C}" type="slidenum">
              <a:rPr lang="en-US" smtClean="0"/>
              <a:t>28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74073" y="365258"/>
            <a:ext cx="9259454" cy="495034"/>
          </a:xfrm>
        </p:spPr>
        <p:txBody>
          <a:bodyPr/>
          <a:lstStyle/>
          <a:p>
            <a:r>
              <a:rPr lang="en-GB" dirty="0" smtClean="0"/>
              <a:t>Homework: Create a Padlet using the Shelf option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4"/>
          </p:nvPr>
        </p:nvSpPr>
        <p:spPr>
          <a:xfrm>
            <a:off x="1278730" y="1720584"/>
            <a:ext cx="9634537" cy="1124216"/>
          </a:xfrm>
        </p:spPr>
        <p:txBody>
          <a:bodyPr/>
          <a:lstStyle/>
          <a:p>
            <a:pPr marL="342900" indent="-342900"/>
            <a:r>
              <a:rPr lang="en-GB" dirty="0"/>
              <a:t>Make a Padlet </a:t>
            </a:r>
            <a:r>
              <a:rPr lang="en-GB" dirty="0" smtClean="0"/>
              <a:t>using the Shelf option</a:t>
            </a:r>
          </a:p>
          <a:p>
            <a:pPr marL="342900" indent="-342900"/>
            <a:r>
              <a:rPr lang="en-GB" dirty="0" smtClean="0"/>
              <a:t>Edit the Title and Description to fit your writing task</a:t>
            </a:r>
          </a:p>
          <a:p>
            <a:pPr marL="342900" indent="-342900"/>
            <a:r>
              <a:rPr lang="en-GB" dirty="0" smtClean="0"/>
              <a:t>Create a shelf heading for each student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341" y="3864237"/>
            <a:ext cx="2857500" cy="2143125"/>
          </a:xfrm>
          <a:prstGeom prst="rect">
            <a:avLst/>
          </a:prstGeom>
        </p:spPr>
      </p:pic>
      <p:pic>
        <p:nvPicPr>
          <p:cNvPr id="6" name="Picture 2" descr="Image result for girl working on laptop clip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969" y="3347506"/>
            <a:ext cx="2110676" cy="2878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8381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545D1-4FA6-3449-AE7D-BA62F97BC33C}" type="slidenum">
              <a:rPr lang="en-US" smtClean="0"/>
              <a:t>29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74073" y="365258"/>
            <a:ext cx="11263745" cy="495034"/>
          </a:xfrm>
        </p:spPr>
        <p:txBody>
          <a:bodyPr/>
          <a:lstStyle/>
          <a:p>
            <a:r>
              <a:rPr lang="en-GB" dirty="0" smtClean="0"/>
              <a:t>That’s the end? No! </a:t>
            </a:r>
            <a:r>
              <a:rPr lang="en-GB" dirty="0" smtClean="0"/>
              <a:t>Print out </a:t>
            </a:r>
            <a:r>
              <a:rPr lang="en-GB" dirty="0" smtClean="0"/>
              <a:t>or export the Padlet.</a:t>
            </a:r>
            <a:endParaRPr lang="en-US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0608" y="1187275"/>
            <a:ext cx="5114213" cy="23431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976" y="2873526"/>
            <a:ext cx="8977152" cy="3533507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>
            <a:off x="3776870" y="1709530"/>
            <a:ext cx="1307682" cy="4850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026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545D1-4FA6-3449-AE7D-BA62F97BC33C}" type="slidenum">
              <a:rPr lang="en-US" smtClean="0"/>
              <a:t>3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74073" y="365258"/>
            <a:ext cx="7356763" cy="495034"/>
          </a:xfrm>
        </p:spPr>
        <p:txBody>
          <a:bodyPr/>
          <a:lstStyle/>
          <a:p>
            <a:r>
              <a:rPr lang="en-GB" dirty="0" smtClean="0"/>
              <a:t>Giving students writing feedback</a:t>
            </a:r>
            <a:endParaRPr lang="en-US" dirty="0"/>
          </a:p>
        </p:txBody>
      </p:sp>
      <p:pic>
        <p:nvPicPr>
          <p:cNvPr id="1026" name="Picture 2" descr="NYC Public School Parents: Would the new teacher evaluation bill fix the  dysfunctional test-based system that currently exists? The answer is no."/>
          <p:cNvPicPr>
            <a:picLocks noGrp="1" noChangeAspect="1" noChangeArrowheads="1"/>
          </p:cNvPicPr>
          <p:nvPr>
            <p:ph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9388" y="3195109"/>
            <a:ext cx="4028065" cy="2927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TSpy log messages linked to ... hair loss? | Function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7466" y="1461557"/>
            <a:ext cx="4762500" cy="383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0843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545D1-4FA6-3449-AE7D-BA62F97BC33C}" type="slidenum">
              <a:rPr lang="en-US" smtClean="0"/>
              <a:t>30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4"/>
          </p:nvPr>
        </p:nvSpPr>
        <p:spPr>
          <a:xfrm>
            <a:off x="2687782" y="1757530"/>
            <a:ext cx="8484103" cy="4351338"/>
          </a:xfrm>
        </p:spPr>
        <p:txBody>
          <a:bodyPr/>
          <a:lstStyle/>
          <a:p>
            <a:pPr marL="0" indent="0">
              <a:buNone/>
            </a:pPr>
            <a:endParaRPr lang="en-GB" sz="7200" dirty="0" smtClean="0">
              <a:solidFill>
                <a:srgbClr val="136684"/>
              </a:solidFill>
            </a:endParaRPr>
          </a:p>
          <a:p>
            <a:pPr marL="0" indent="0">
              <a:buNone/>
            </a:pPr>
            <a:r>
              <a:rPr lang="en-GB" sz="7200" dirty="0" smtClean="0">
                <a:solidFill>
                  <a:srgbClr val="136684"/>
                </a:solidFill>
              </a:rPr>
              <a:t>Any questions?</a:t>
            </a:r>
            <a:endParaRPr lang="en-US" sz="7200" dirty="0">
              <a:solidFill>
                <a:srgbClr val="1366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734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545D1-4FA6-3449-AE7D-BA62F97BC33C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816436" y="3953162"/>
            <a:ext cx="392545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4400" dirty="0" smtClean="0"/>
              <a:t>Bjorn Candel</a:t>
            </a:r>
          </a:p>
          <a:p>
            <a:pPr algn="l"/>
            <a:r>
              <a:rPr lang="en-GB" sz="2400" dirty="0" smtClean="0">
                <a:hlinkClick r:id="rId2"/>
              </a:rPr>
              <a:t>bjorn.candel@hct.ac.ae</a:t>
            </a:r>
            <a:r>
              <a:rPr lang="en-GB" sz="2400" dirty="0" smtClean="0"/>
              <a:t> </a:t>
            </a:r>
            <a:endParaRPr lang="en-US" sz="2400" dirty="0" err="1" smtClean="0"/>
          </a:p>
        </p:txBody>
      </p:sp>
    </p:spTree>
    <p:extLst>
      <p:ext uri="{BB962C8B-B14F-4D97-AF65-F5344CB8AC3E}">
        <p14:creationId xmlns:p14="http://schemas.microsoft.com/office/powerpoint/2010/main" val="2240084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545D1-4FA6-3449-AE7D-BA62F97BC33C}" type="slidenum">
              <a:rPr lang="en-US" smtClean="0"/>
              <a:t>4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74073" y="365258"/>
            <a:ext cx="10432472" cy="495034"/>
          </a:xfrm>
        </p:spPr>
        <p:txBody>
          <a:bodyPr/>
          <a:lstStyle/>
          <a:p>
            <a:r>
              <a:rPr lang="en-GB" dirty="0" smtClean="0"/>
              <a:t>How the ideal teacher gives individual feedback on writing tasks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4"/>
          </p:nvPr>
        </p:nvSpPr>
        <p:spPr>
          <a:xfrm>
            <a:off x="1172009" y="1535856"/>
            <a:ext cx="7353156" cy="1327417"/>
          </a:xfrm>
        </p:spPr>
        <p:txBody>
          <a:bodyPr/>
          <a:lstStyle/>
          <a:p>
            <a:r>
              <a:rPr lang="en-GB" dirty="0" smtClean="0"/>
              <a:t>Using letters and symbols: V, T, WW</a:t>
            </a:r>
          </a:p>
          <a:p>
            <a:r>
              <a:rPr lang="en-GB" dirty="0"/>
              <a:t>Video recording while </a:t>
            </a:r>
            <a:r>
              <a:rPr lang="en-GB" dirty="0" smtClean="0"/>
              <a:t>marking</a:t>
            </a:r>
          </a:p>
          <a:p>
            <a:r>
              <a:rPr lang="en-GB" dirty="0"/>
              <a:t>Collect </a:t>
            </a:r>
            <a:r>
              <a:rPr lang="en-GB" dirty="0" smtClean="0"/>
              <a:t>student </a:t>
            </a:r>
            <a:r>
              <a:rPr lang="en-GB" dirty="0"/>
              <a:t>errors and ask students to correct them in class</a:t>
            </a:r>
          </a:p>
          <a:p>
            <a:endParaRPr lang="en-GB" b="1" dirty="0"/>
          </a:p>
          <a:p>
            <a:endParaRPr lang="en-GB" b="1" dirty="0" smtClean="0"/>
          </a:p>
          <a:p>
            <a:pPr lvl="1"/>
            <a:endParaRPr lang="en-GB" dirty="0"/>
          </a:p>
          <a:p>
            <a:endParaRPr lang="en-GB" dirty="0" smtClean="0"/>
          </a:p>
        </p:txBody>
      </p:sp>
      <p:pic>
        <p:nvPicPr>
          <p:cNvPr id="1026" name="Picture 2" descr="Marking stickers to speed up and encourage feedback | Teaching Resourc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169" y="3037228"/>
            <a:ext cx="2208645" cy="3119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8700" y="2647427"/>
            <a:ext cx="4176929" cy="3669145"/>
          </a:xfrm>
          <a:prstGeom prst="rect">
            <a:avLst/>
          </a:prstGeom>
        </p:spPr>
      </p:pic>
      <p:pic>
        <p:nvPicPr>
          <p:cNvPr id="7" name="Picture 4" descr="Free Photo | Teenage student in headphones sitting at table and typing on  noteboo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02" y="2830382"/>
            <a:ext cx="3917187" cy="2609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6470" y="4597006"/>
            <a:ext cx="2523771" cy="2034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739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545D1-4FA6-3449-AE7D-BA62F97BC33C}" type="slidenum">
              <a:rPr lang="en-US" smtClean="0"/>
              <a:t>5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 smtClean="0"/>
              <a:t>Something is missing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pPr marL="234950" lvl="1" indent="0">
              <a:buNone/>
            </a:pPr>
            <a:r>
              <a:rPr lang="en-GB" sz="2400" dirty="0">
                <a:solidFill>
                  <a:srgbClr val="136684"/>
                </a:solidFill>
              </a:rPr>
              <a:t>What’s missing is an instant feedback loop that shows both you and the student that you are talking about the same thing.</a:t>
            </a:r>
          </a:p>
          <a:p>
            <a:pPr marL="234950" lvl="1" indent="0">
              <a:buNone/>
            </a:pPr>
            <a:endParaRPr lang="en-GB" sz="2400" dirty="0">
              <a:solidFill>
                <a:srgbClr val="136684"/>
              </a:solidFill>
            </a:endParaRPr>
          </a:p>
          <a:p>
            <a:pPr marL="234950" lvl="1" indent="0">
              <a:buNone/>
            </a:pPr>
            <a:r>
              <a:rPr lang="en-GB" sz="2400" dirty="0">
                <a:solidFill>
                  <a:srgbClr val="136684"/>
                </a:solidFill>
              </a:rPr>
              <a:t>And you want to save time!</a:t>
            </a:r>
          </a:p>
          <a:p>
            <a:endParaRPr lang="en-US" dirty="0"/>
          </a:p>
        </p:txBody>
      </p:sp>
      <p:pic>
        <p:nvPicPr>
          <p:cNvPr id="1026" name="Picture 2" descr="Teaching Peer Review to Elementary Students: 4 Helpful Hints |  Studentreasures Blo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6956" y="2978134"/>
            <a:ext cx="2674041" cy="345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eacher Thumbs up Clipart Free PNG Image｜Illusto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976" y="3480233"/>
            <a:ext cx="3058679" cy="3058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836" y="2642530"/>
            <a:ext cx="2533054" cy="238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137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How I use Padlet in a writing class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Enjoy the ride!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545D1-4FA6-3449-AE7D-BA62F97BC33C}" type="slidenum">
              <a:rPr lang="en-US" smtClean="0"/>
              <a:t>6</a:t>
            </a:fld>
            <a:endParaRPr lang="en-US"/>
          </a:p>
        </p:txBody>
      </p:sp>
      <p:pic>
        <p:nvPicPr>
          <p:cNvPr id="5" name="Picture 2" descr="Image result for padle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01" y="355231"/>
            <a:ext cx="2707698" cy="1520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9485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545D1-4FA6-3449-AE7D-BA62F97BC33C}" type="slidenum">
              <a:rPr lang="en-US" smtClean="0"/>
              <a:t>7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 smtClean="0"/>
              <a:t>Instant feedback on writing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4"/>
          </p:nvPr>
        </p:nvSpPr>
        <p:spPr>
          <a:xfrm>
            <a:off x="1278730" y="1720584"/>
            <a:ext cx="9634537" cy="1059561"/>
          </a:xfrm>
        </p:spPr>
        <p:txBody>
          <a:bodyPr/>
          <a:lstStyle/>
          <a:p>
            <a:r>
              <a:rPr lang="en-GB" dirty="0" smtClean="0"/>
              <a:t>Click on the plus sign under one of the untouched Attendee shelf tops</a:t>
            </a:r>
          </a:p>
          <a:p>
            <a:r>
              <a:rPr lang="en-GB" dirty="0" smtClean="0"/>
              <a:t>Write your name</a:t>
            </a:r>
          </a:p>
          <a:p>
            <a:r>
              <a:rPr lang="en-GB" dirty="0" smtClean="0"/>
              <a:t>Click on the plus sign under your name and answer the question at the top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8730" y="3014351"/>
            <a:ext cx="8876164" cy="33419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09682" y="1049483"/>
            <a:ext cx="50064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padlet.com/bjorncandelteac/writingskill2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160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GB" dirty="0" smtClean="0"/>
              <a:t>crash </a:t>
            </a:r>
            <a:r>
              <a:rPr lang="en-GB" dirty="0"/>
              <a:t>course </a:t>
            </a:r>
            <a:r>
              <a:rPr lang="en-GB" dirty="0" smtClean="0"/>
              <a:t>in </a:t>
            </a:r>
            <a:r>
              <a:rPr lang="en-GB" dirty="0"/>
              <a:t>how to use </a:t>
            </a:r>
            <a:r>
              <a:rPr lang="en-GB" dirty="0" smtClean="0"/>
              <a:t>Padlet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b="1" dirty="0" smtClean="0"/>
              <a:t>Learning outcome</a:t>
            </a:r>
            <a:r>
              <a:rPr lang="en-GB" dirty="0" smtClean="0"/>
              <a:t>: Set up and share a Padlet with the participants in this session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545D1-4FA6-3449-AE7D-BA62F97BC33C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2" descr="Image result for padle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01" y="355231"/>
            <a:ext cx="2707698" cy="1520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2169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545D1-4FA6-3449-AE7D-BA62F97BC33C}" type="slidenum">
              <a:rPr lang="en-US" smtClean="0"/>
              <a:t>9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74073" y="365258"/>
            <a:ext cx="8483600" cy="495034"/>
          </a:xfrm>
        </p:spPr>
        <p:txBody>
          <a:bodyPr/>
          <a:lstStyle/>
          <a:p>
            <a:r>
              <a:rPr lang="en-GB" dirty="0" smtClean="0"/>
              <a:t>What is Padlet and how does it work?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en-GB" dirty="0"/>
              <a:t>Padlet is a free online collaboration tool</a:t>
            </a:r>
          </a:p>
          <a:p>
            <a:r>
              <a:rPr lang="en-GB" dirty="0"/>
              <a:t>A Padlet wall is shared by using a unique URL</a:t>
            </a:r>
          </a:p>
          <a:p>
            <a:r>
              <a:rPr lang="en-GB" dirty="0"/>
              <a:t>Any user/student can add content to the Padlet</a:t>
            </a:r>
          </a:p>
          <a:p>
            <a:r>
              <a:rPr lang="en-GB" dirty="0"/>
              <a:t>Only the creator/moderator can edit, change or delete contributions</a:t>
            </a:r>
          </a:p>
          <a:p>
            <a:r>
              <a:rPr lang="en-GB" dirty="0"/>
              <a:t>Students can only edit, change or delete their own contribution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040" y="3738708"/>
            <a:ext cx="5105723" cy="23332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4499" y="365258"/>
            <a:ext cx="2839101" cy="2075217"/>
          </a:xfrm>
          <a:prstGeom prst="rect">
            <a:avLst/>
          </a:prstGeom>
        </p:spPr>
      </p:pic>
      <p:pic>
        <p:nvPicPr>
          <p:cNvPr id="2050" name="Picture 2" descr="An EFL Padlet lesson for your class | Nondas Pettas - Native English Teach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2044" y="1436156"/>
            <a:ext cx="2836289" cy="2071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Word Crimes! Common Mistakes in Grammar! by Don Davids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2235" y="3707716"/>
            <a:ext cx="5146098" cy="2896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0913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4_Custom Design">
  <a:themeElements>
    <a:clrScheme name="HCT4">
      <a:dk1>
        <a:srgbClr val="000000"/>
      </a:dk1>
      <a:lt1>
        <a:srgbClr val="FFFFFF"/>
      </a:lt1>
      <a:dk2>
        <a:srgbClr val="78839C"/>
      </a:dk2>
      <a:lt2>
        <a:srgbClr val="DBE7F2"/>
      </a:lt2>
      <a:accent1>
        <a:srgbClr val="C34930"/>
      </a:accent1>
      <a:accent2>
        <a:srgbClr val="B58D22"/>
      </a:accent2>
      <a:accent3>
        <a:srgbClr val="80BA43"/>
      </a:accent3>
      <a:accent4>
        <a:srgbClr val="00B0D7"/>
      </a:accent4>
      <a:accent5>
        <a:srgbClr val="BE8B7B"/>
      </a:accent5>
      <a:accent6>
        <a:srgbClr val="E1C853"/>
      </a:accent6>
      <a:hlink>
        <a:srgbClr val="0ACDA7"/>
      </a:hlink>
      <a:folHlink>
        <a:srgbClr val="435F8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HCT_Presentation_Temp_May2020c" id="{C547C192-A859-D24A-A8C3-3B44B3384433}" vid="{CF22F71E-0705-F843-BD4F-4C79CF330F6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79BB0B1D91B6B47AE8C97016D2248BB" ma:contentTypeVersion="0" ma:contentTypeDescription="Create a new document." ma:contentTypeScope="" ma:versionID="74f1bb98f46dc566b5346b67354718cc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05d82d297216baf5b26c55225140d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43EC877-6173-4628-9AAF-4D63858B8A0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AD81352-2025-41EC-BB32-2685F003BE1C}">
  <ds:schemaRefs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purl.org/dc/elements/1.1/"/>
    <ds:schemaRef ds:uri="http://schemas.microsoft.com/office/2006/metadata/properties"/>
    <ds:schemaRef ds:uri="http://purl.org/dc/terms/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B2A56E2A-2A14-4639-8DC7-FF6AA7B526C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HCT_Presentation_Temp_May2020</Template>
  <TotalTime>578</TotalTime>
  <Words>805</Words>
  <Application>Microsoft Office PowerPoint</Application>
  <PresentationFormat>Widescreen</PresentationFormat>
  <Paragraphs>122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4" baseType="lpstr">
      <vt:lpstr>Arial</vt:lpstr>
      <vt:lpstr>Calibri</vt:lpstr>
      <vt:lpstr>4_Custom Design</vt:lpstr>
      <vt:lpstr>Instant Writing Feedback in Class Using Padlet</vt:lpstr>
      <vt:lpstr>PowerPoint Presentation</vt:lpstr>
      <vt:lpstr>PowerPoint Presentation</vt:lpstr>
      <vt:lpstr>PowerPoint Presentation</vt:lpstr>
      <vt:lpstr>PowerPoint Presentation</vt:lpstr>
      <vt:lpstr>How I use Padlet in a writing class</vt:lpstr>
      <vt:lpstr>PowerPoint Presentation</vt:lpstr>
      <vt:lpstr>A crash course in how to use Padlet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Working with shelves in a writing class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to set up a Padlet with shelves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HCT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Bjorn Candel</dc:creator>
  <cp:lastModifiedBy>Bjorn Candel</cp:lastModifiedBy>
  <cp:revision>72</cp:revision>
  <dcterms:created xsi:type="dcterms:W3CDTF">2020-09-25T07:54:50Z</dcterms:created>
  <dcterms:modified xsi:type="dcterms:W3CDTF">2020-10-02T04:50:11Z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0x010100A79BB0B1D91B6B47AE8C97016D2248BB</vt:lpwstr>
  </property>
</Properties>
</file>