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33"/>
  </p:notesMasterIdLst>
  <p:handoutMasterIdLst>
    <p:handoutMasterId r:id="rId34"/>
  </p:handoutMasterIdLst>
  <p:sldIdLst>
    <p:sldId id="263" r:id="rId4"/>
    <p:sldId id="264" r:id="rId5"/>
    <p:sldId id="257" r:id="rId6"/>
    <p:sldId id="265" r:id="rId7"/>
    <p:sldId id="266" r:id="rId8"/>
    <p:sldId id="267" r:id="rId9"/>
    <p:sldId id="262" r:id="rId10"/>
    <p:sldId id="287" r:id="rId11"/>
    <p:sldId id="282" r:id="rId12"/>
    <p:sldId id="285" r:id="rId13"/>
    <p:sldId id="284" r:id="rId14"/>
    <p:sldId id="283" r:id="rId15"/>
    <p:sldId id="268" r:id="rId16"/>
    <p:sldId id="28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79" r:id="rId29"/>
    <p:sldId id="280" r:id="rId30"/>
    <p:sldId id="288" r:id="rId31"/>
    <p:sldId id="259" r:id="rId3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D40"/>
    <a:srgbClr val="00A34A"/>
    <a:srgbClr val="017E31"/>
    <a:srgbClr val="6E6F73"/>
    <a:srgbClr val="95999A"/>
    <a:srgbClr val="E2E2E2"/>
    <a:srgbClr val="898989"/>
    <a:srgbClr val="58A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08" y="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1274FB9-8C6C-4A78-A412-13064881E577}" type="datetimeFigureOut">
              <a:rPr lang="en-US" altLang="en-US"/>
              <a:pPr>
                <a:defRPr/>
              </a:pPr>
              <a:t>4/4/2018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B2B586F-D435-403A-808C-87820B42B8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3729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D603C40-1864-4702-A426-5FFD554FCD60}" type="datetimeFigureOut">
              <a:rPr lang="en-US" altLang="en-US"/>
              <a:pPr>
                <a:defRPr/>
              </a:pPr>
              <a:t>4/4/2018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E946AAE-9572-49EA-A1AF-A8ED37A32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411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595313"/>
            <a:ext cx="36226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3860800"/>
            <a:ext cx="12192000" cy="2997200"/>
          </a:xfrm>
          <a:blipFill rotWithShape="1">
            <a:blip r:embed="rId4"/>
            <a:stretch>
              <a:fillRect/>
            </a:stretch>
          </a:blipFill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8" name="SmartArt Placeholder 17"/>
          <p:cNvSpPr>
            <a:spLocks noGrp="1"/>
          </p:cNvSpPr>
          <p:nvPr>
            <p:ph type="dgm" sz="quarter" idx="19"/>
          </p:nvPr>
        </p:nvSpPr>
        <p:spPr>
          <a:xfrm>
            <a:off x="2202260" y="3860801"/>
            <a:ext cx="7993063" cy="634999"/>
          </a:xfrm>
          <a:solidFill>
            <a:srgbClr val="393D40"/>
          </a:solidFill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3560" y="3973393"/>
            <a:ext cx="7510463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3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100138" y="2719792"/>
            <a:ext cx="10197306" cy="82584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5000"/>
              </a:lnSpc>
              <a:defRPr sz="3000" b="1" spc="-50" normalizeH="0" baseline="0">
                <a:solidFill>
                  <a:srgbClr val="59595B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21"/>
          </p:nvPr>
        </p:nvSpPr>
        <p:spPr>
          <a:xfrm>
            <a:off x="0" y="2527300"/>
            <a:ext cx="1100138" cy="2667000"/>
          </a:xfrm>
          <a:blipFill rotWithShape="1">
            <a:blip r:embed="rId5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smtClean="0"/>
              <a:t>Click icon to add SmartArt graphic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147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75509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834640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7788" y="6442075"/>
            <a:ext cx="511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24253D-CC1C-4EB7-B514-AA6546045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17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4956175" y="2336002"/>
            <a:ext cx="7350125" cy="2318548"/>
          </a:xfrm>
          <a:blipFill rotWithShape="0">
            <a:blip r:embed="rId4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-16388" y="2335213"/>
            <a:ext cx="8027999" cy="2319337"/>
          </a:xfrm>
          <a:blipFill rotWithShape="1">
            <a:blip r:embed="rId5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03282"/>
            <a:ext cx="5270500" cy="927318"/>
          </a:xfrm>
        </p:spPr>
        <p:txBody>
          <a:bodyPr anchor="t" anchorCtr="0"/>
          <a:lstStyle>
            <a:lvl1pPr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47688" y="3602968"/>
            <a:ext cx="5237162" cy="918232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C0531-7A1A-4541-9AB4-4322A9A05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71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4956175" y="2336002"/>
            <a:ext cx="7350125" cy="2318548"/>
          </a:xfrm>
          <a:blipFill rotWithShape="1">
            <a:blip r:embed="rId4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-16388" y="2335213"/>
            <a:ext cx="8027999" cy="2319337"/>
          </a:xfrm>
          <a:blipFill rotWithShape="1">
            <a:blip r:embed="rId5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6100" y="2603282"/>
            <a:ext cx="5270500" cy="927318"/>
          </a:xfrm>
        </p:spPr>
        <p:txBody>
          <a:bodyPr anchor="t" anchorCtr="0"/>
          <a:lstStyle>
            <a:lvl1pPr>
              <a:defRPr sz="28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47688" y="3602968"/>
            <a:ext cx="5237162" cy="918232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D63C1-BEFC-427A-A663-1CD103AB21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95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600200"/>
            <a:ext cx="10058400" cy="110236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112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3547534"/>
            <a:ext cx="4937760" cy="2840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2811252"/>
            <a:ext cx="4937760" cy="736282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3547534"/>
            <a:ext cx="4937760" cy="28405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1380788" y="6294438"/>
            <a:ext cx="511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1CF5B-194A-4D50-9807-84AB2FD81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5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72A35-1324-4C8B-B60E-758C248C9E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01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6699250"/>
            <a:ext cx="1232852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7788" y="6426200"/>
            <a:ext cx="5111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4BAC6A-628C-4668-A337-7DDE4D447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22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2513"/>
            <a:ext cx="12192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6699250"/>
            <a:ext cx="1232852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ertical Title 1"/>
          <p:cNvSpPr>
            <a:spLocks noGrp="1"/>
          </p:cNvSpPr>
          <p:nvPr>
            <p:ph type="title" orient="vert"/>
          </p:nvPr>
        </p:nvSpPr>
        <p:spPr>
          <a:xfrm>
            <a:off x="8211616" y="863998"/>
            <a:ext cx="2341474" cy="5763776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6982" y="1354667"/>
            <a:ext cx="6888683" cy="5273107"/>
          </a:xfrm>
          <a:prstGeom prst="rect">
            <a:avLst/>
          </a:prstGeo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17A032-36D2-4AED-90A5-C340E0262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2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441700" y="3007467"/>
            <a:ext cx="5321222" cy="3408908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0031-DBB7-4FD9-84C1-527AF22E8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99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477838" y="1363663"/>
            <a:ext cx="10058400" cy="77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2446338"/>
            <a:ext cx="100584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8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6699250"/>
            <a:ext cx="12328526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7788" y="6408738"/>
            <a:ext cx="5111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 smtClean="0"/>
            </a:lvl1pPr>
          </a:lstStyle>
          <a:p>
            <a:pPr>
              <a:defRPr/>
            </a:pPr>
            <a:fld id="{06A96C32-CCF3-4FD5-B3C0-71D1FFA28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0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-1588"/>
            <a:ext cx="617538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46063"/>
            <a:ext cx="2917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14" r:id="rId6"/>
    <p:sldLayoutId id="2147483921" r:id="rId7"/>
    <p:sldLayoutId id="2147483922" r:id="rId8"/>
    <p:sldLayoutId id="214748391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 kern="1200" spc="-50">
          <a:solidFill>
            <a:srgbClr val="293E82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500">
          <a:solidFill>
            <a:srgbClr val="293E8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rgbClr val="39B0A9"/>
        </a:buClr>
        <a:buSzPct val="100000"/>
        <a:buFont typeface="Wingdings" panose="05000000000000000000" pitchFamily="2" charset="2"/>
        <a:buChar char="§"/>
        <a:defRPr sz="2000" kern="1200">
          <a:solidFill>
            <a:srgbClr val="59595B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sz="1400"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sz="1400"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39B0A9"/>
        </a:buClr>
        <a:buFont typeface="Wingdings" panose="05000000000000000000" pitchFamily="2" charset="2"/>
        <a:buChar char="§"/>
        <a:defRPr sz="1400" kern="1200">
          <a:solidFill>
            <a:srgbClr val="59595B"/>
          </a:solidFill>
          <a:latin typeface="Arial"/>
          <a:ea typeface="MS PGothic" panose="020B0600070205080204" pitchFamily="3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quickdraw.withgoogl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flipgrid.com/xkgdi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ppo.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table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icture Placeholder 9"/>
          <p:cNvSpPr>
            <a:spLocks noGrp="1" noTextEdit="1"/>
          </p:cNvSpPr>
          <p:nvPr>
            <p:ph type="pic" sz="quarter" idx="22"/>
          </p:nvPr>
        </p:nvSpPr>
        <p:spPr>
          <a:blipFill dpi="0">
            <a:srcRect/>
          </a:blipFill>
        </p:spPr>
      </p:sp>
      <p:sp>
        <p:nvSpPr>
          <p:cNvPr id="11267" name="SmartArt Placeholder 4"/>
          <p:cNvSpPr>
            <a:spLocks noGrp="1" noTextEdit="1"/>
          </p:cNvSpPr>
          <p:nvPr>
            <p:ph type="dgm" sz="quarter" idx="19"/>
          </p:nvPr>
        </p:nvSpPr>
        <p:spPr>
          <a:xfrm>
            <a:off x="2201863" y="3860800"/>
            <a:ext cx="7993062" cy="635000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43163" y="3973513"/>
            <a:ext cx="7510462" cy="4492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Bjorn </a:t>
            </a:r>
            <a:r>
              <a:rPr lang="en-US" dirty="0" smtClean="0">
                <a:ea typeface="ＭＳ Ｐゴシック" charset="0"/>
              </a:rPr>
              <a:t>Candel – Fujairah Men’s College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138" y="2719388"/>
            <a:ext cx="10198100" cy="8255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Tidbits from </a:t>
            </a:r>
            <a:r>
              <a:rPr lang="en-US" sz="5400" dirty="0" err="1"/>
              <a:t>ALLT</a:t>
            </a:r>
            <a:r>
              <a:rPr lang="en-US" sz="5400" dirty="0"/>
              <a:t> 2018</a:t>
            </a:r>
            <a:endParaRPr lang="en-US" sz="5400" dirty="0">
              <a:ea typeface="ＭＳ Ｐゴシック" charset="0"/>
            </a:endParaRPr>
          </a:p>
        </p:txBody>
      </p:sp>
      <p:sp>
        <p:nvSpPr>
          <p:cNvPr id="11270" name="SmartArt Placeholder 8"/>
          <p:cNvSpPr>
            <a:spLocks noGrp="1" noTextEdit="1"/>
          </p:cNvSpPr>
          <p:nvPr>
            <p:ph type="dgm" sz="quarter" idx="21"/>
          </p:nvPr>
        </p:nvSpPr>
        <p:spPr>
          <a:blipFill dpi="0">
            <a:srcRect/>
          </a:blipFill>
        </p:spPr>
      </p:sp>
      <p:sp>
        <p:nvSpPr>
          <p:cNvPr id="1127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80825" y="6408738"/>
            <a:ext cx="5111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9B0A9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49C2E5B-FFD2-4D34-9294-008B362F6BB3}" type="slidenum">
              <a:rPr lang="en-US" altLang="en-US" sz="150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5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741" y="990696"/>
            <a:ext cx="3967475" cy="1450757"/>
          </a:xfrm>
        </p:spPr>
        <p:txBody>
          <a:bodyPr/>
          <a:lstStyle/>
          <a:p>
            <a:r>
              <a:rPr lang="en-US" dirty="0" smtClean="0"/>
              <a:t>A Torrent of </a:t>
            </a:r>
            <a:br>
              <a:rPr lang="en-US" dirty="0" smtClean="0"/>
            </a:br>
            <a:r>
              <a:rPr lang="en-US" dirty="0" smtClean="0"/>
              <a:t>Fabulous Ideas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067" y="192919"/>
            <a:ext cx="5096579" cy="64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75510"/>
            <a:ext cx="10058400" cy="868084"/>
          </a:xfrm>
        </p:spPr>
        <p:txBody>
          <a:bodyPr/>
          <a:lstStyle/>
          <a:p>
            <a:r>
              <a:rPr lang="en-US" dirty="0" smtClean="0"/>
              <a:t>QuickDraw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992" y="2365375"/>
            <a:ext cx="78009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75510"/>
            <a:ext cx="10058400" cy="868084"/>
          </a:xfrm>
        </p:spPr>
        <p:txBody>
          <a:bodyPr/>
          <a:lstStyle/>
          <a:p>
            <a:r>
              <a:rPr lang="en-US" dirty="0" err="1" smtClean="0"/>
              <a:t>FlipGrid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01" y="2387861"/>
            <a:ext cx="957262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Blocks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 </a:t>
            </a:r>
            <a:r>
              <a:rPr lang="en-US" dirty="0" err="1" smtClean="0"/>
              <a:t>Pathare’s</a:t>
            </a:r>
            <a:r>
              <a:rPr lang="en-US" dirty="0" smtClean="0"/>
              <a:t> Take on Grammar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D0BC0531-7A1A-4541-9AB4-4322A9A05C7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90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275509"/>
            <a:ext cx="2245527" cy="2621934"/>
          </a:xfrm>
        </p:spPr>
        <p:txBody>
          <a:bodyPr>
            <a:normAutofit/>
          </a:bodyPr>
          <a:lstStyle/>
          <a:p>
            <a:r>
              <a:rPr lang="en-US" dirty="0" smtClean="0"/>
              <a:t>Gary’s take on Grammar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39" y="1080637"/>
            <a:ext cx="6812243" cy="511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90" y="652853"/>
            <a:ext cx="4247057" cy="5669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567" y="2413416"/>
            <a:ext cx="27581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For a system to be useful and generative, it shouldn’t be too complex, nor too simple.</a:t>
            </a:r>
          </a:p>
          <a:p>
            <a:r>
              <a:rPr lang="en-US" sz="2400" i="1" dirty="0" smtClean="0"/>
              <a:t>So 19 blocks</a:t>
            </a:r>
            <a:r>
              <a:rPr lang="en-US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49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21" y="1042830"/>
            <a:ext cx="6375972" cy="55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48" y="699852"/>
            <a:ext cx="5286843" cy="58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24" y="1056415"/>
            <a:ext cx="6580761" cy="52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257" y="1205849"/>
            <a:ext cx="6959027" cy="48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Seppo</a:t>
            </a:r>
            <a:endParaRPr lang="en-US" dirty="0" smtClean="0"/>
          </a:p>
          <a:p>
            <a:r>
              <a:rPr lang="en-US" dirty="0" smtClean="0"/>
              <a:t>English Table</a:t>
            </a:r>
          </a:p>
          <a:p>
            <a:r>
              <a:rPr lang="en-US" dirty="0" smtClean="0"/>
              <a:t>Grammar Blocks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6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57" y="1299849"/>
            <a:ext cx="6810375" cy="45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31" y="919630"/>
            <a:ext cx="7472909" cy="531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21" y="1042830"/>
            <a:ext cx="6375972" cy="55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092" y="784484"/>
            <a:ext cx="4390400" cy="550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15" y="1396193"/>
            <a:ext cx="7486885" cy="42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821" y="1042830"/>
            <a:ext cx="6375972" cy="55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937" y="873176"/>
            <a:ext cx="5692906" cy="54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159" y="411760"/>
            <a:ext cx="6276406" cy="599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618" y="2564663"/>
            <a:ext cx="2972710" cy="1450757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1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9B0A9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80CE73D-0215-441F-BA77-9AD2A4C6377D}" type="slidenum">
              <a:rPr lang="en-US" altLang="en-US" sz="150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n-US" altLang="en-US" sz="1500">
              <a:solidFill>
                <a:schemeClr val="tx1"/>
              </a:solidFill>
            </a:endParaRPr>
          </a:p>
        </p:txBody>
      </p:sp>
      <p:sp>
        <p:nvSpPr>
          <p:cNvPr id="16387" name="Content Placeholder 1"/>
          <p:cNvSpPr>
            <a:spLocks noGrp="1"/>
          </p:cNvSpPr>
          <p:nvPr>
            <p:ph sz="quarter" idx="11"/>
          </p:nvPr>
        </p:nvSpPr>
        <p:spPr>
          <a:xfrm>
            <a:off x="3441700" y="3006725"/>
            <a:ext cx="5321300" cy="3409950"/>
          </a:xfrm>
          <a:blipFill dpi="0">
            <a:srcRect/>
          </a:blipFill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icture Placeholder 6"/>
          <p:cNvSpPr>
            <a:spLocks noGrp="1" noTextEdit="1"/>
          </p:cNvSpPr>
          <p:nvPr>
            <p:ph type="pic" sz="quarter" idx="24"/>
          </p:nvPr>
        </p:nvSpPr>
        <p:spPr>
          <a:xfrm>
            <a:off x="4956175" y="2335213"/>
            <a:ext cx="7350125" cy="2319337"/>
          </a:xfrm>
          <a:blipFill dpi="0">
            <a:srcRect/>
          </a:blipFill>
        </p:spPr>
      </p:sp>
      <p:sp>
        <p:nvSpPr>
          <p:cNvPr id="12291" name="Picture Placeholder 5"/>
          <p:cNvSpPr>
            <a:spLocks noGrp="1" noTextEdit="1"/>
          </p:cNvSpPr>
          <p:nvPr>
            <p:ph type="pic" sz="quarter" idx="23"/>
          </p:nvPr>
        </p:nvSpPr>
        <p:spPr>
          <a:xfrm>
            <a:off x="-15875" y="2335213"/>
            <a:ext cx="8027988" cy="2319337"/>
          </a:xfrm>
          <a:blipFill dpi="0">
            <a:srcRect/>
          </a:blipFill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6100" y="2603500"/>
            <a:ext cx="5270500" cy="9271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ＭＳ Ｐゴシック" charset="0"/>
              </a:rPr>
              <a:t>Seppo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293" name="Text Placeholder 3"/>
          <p:cNvSpPr>
            <a:spLocks noGrp="1"/>
          </p:cNvSpPr>
          <p:nvPr>
            <p:ph type="body" idx="1"/>
          </p:nvPr>
        </p:nvSpPr>
        <p:spPr>
          <a:xfrm>
            <a:off x="547688" y="3603625"/>
            <a:ext cx="5237162" cy="917575"/>
          </a:xfrm>
        </p:spPr>
        <p:txBody>
          <a:bodyPr/>
          <a:lstStyle/>
          <a:p>
            <a:r>
              <a:rPr lang="en-US" altLang="en-US" dirty="0" err="1" smtClean="0">
                <a:latin typeface="Arial" panose="020B0604020202020204" pitchFamily="34" charset="0"/>
              </a:rPr>
              <a:t>Gamification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546100" y="3543300"/>
            <a:ext cx="5181600" cy="0"/>
          </a:xfrm>
          <a:prstGeom prst="line">
            <a:avLst/>
          </a:prstGeom>
          <a:ln w="10160">
            <a:solidFill>
              <a:srgbClr val="E2E2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41" y="944561"/>
            <a:ext cx="8986245" cy="568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as a team – one device per team!</a:t>
            </a:r>
          </a:p>
          <a:p>
            <a:pPr lvl="1"/>
            <a:r>
              <a:rPr lang="en-US" dirty="0" smtClean="0"/>
              <a:t>An iPad or smartphone works better than a laptop</a:t>
            </a:r>
            <a:endParaRPr lang="en-US" dirty="0"/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www.seppo.io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Sign up as a player using this game code: </a:t>
            </a:r>
            <a:r>
              <a:rPr lang="en-US" sz="3200" b="1" dirty="0" smtClean="0">
                <a:solidFill>
                  <a:srgbClr val="0070C0"/>
                </a:solidFill>
              </a:rPr>
              <a:t>C289B6</a:t>
            </a:r>
            <a:r>
              <a:rPr lang="en-US" dirty="0" smtClean="0"/>
              <a:t> </a:t>
            </a:r>
          </a:p>
          <a:p>
            <a:r>
              <a:rPr lang="en-US" dirty="0" smtClean="0"/>
              <a:t>Create a team name and add the names of the team members</a:t>
            </a:r>
            <a:endParaRPr lang="en-US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PLAY!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05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23" y="1291844"/>
            <a:ext cx="2635271" cy="4029664"/>
          </a:xfrm>
        </p:spPr>
        <p:txBody>
          <a:bodyPr>
            <a:normAutofit/>
          </a:bodyPr>
          <a:lstStyle/>
          <a:p>
            <a:r>
              <a:rPr lang="en-US" dirty="0" smtClean="0"/>
              <a:t>Do the exercises in any order you want by clicking on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12" y="1258168"/>
            <a:ext cx="7647489" cy="50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icture Placeholder 9"/>
          <p:cNvSpPr>
            <a:spLocks noGrp="1" noTextEdit="1"/>
          </p:cNvSpPr>
          <p:nvPr>
            <p:ph type="pic" sz="quarter" idx="24"/>
          </p:nvPr>
        </p:nvSpPr>
        <p:spPr>
          <a:xfrm>
            <a:off x="4956175" y="2335213"/>
            <a:ext cx="7350125" cy="2319337"/>
          </a:xfrm>
          <a:blipFill dpi="0">
            <a:srcRect/>
          </a:blipFill>
        </p:spPr>
      </p:sp>
      <p:sp>
        <p:nvSpPr>
          <p:cNvPr id="13315" name="Picture Placeholder 8"/>
          <p:cNvSpPr>
            <a:spLocks noGrp="1" noTextEdit="1"/>
          </p:cNvSpPr>
          <p:nvPr>
            <p:ph type="pic" sz="quarter" idx="23"/>
          </p:nvPr>
        </p:nvSpPr>
        <p:spPr>
          <a:xfrm>
            <a:off x="-15875" y="2335213"/>
            <a:ext cx="8027988" cy="2319337"/>
          </a:xfrm>
          <a:blipFill dpi="0">
            <a:srcRect/>
          </a:blipFill>
        </p:spPr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46100" y="2603500"/>
            <a:ext cx="5270500" cy="9271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English Table</a:t>
            </a:r>
            <a:endParaRPr lang="en-US" dirty="0">
              <a:ea typeface="ＭＳ Ｐゴシック" charset="0"/>
            </a:endParaRPr>
          </a:p>
        </p:txBody>
      </p:sp>
      <p:sp>
        <p:nvSpPr>
          <p:cNvPr id="13317" name="Text Placeholder 36"/>
          <p:cNvSpPr>
            <a:spLocks noGrp="1"/>
          </p:cNvSpPr>
          <p:nvPr>
            <p:ph type="body" idx="1"/>
          </p:nvPr>
        </p:nvSpPr>
        <p:spPr>
          <a:xfrm>
            <a:off x="547688" y="3603625"/>
            <a:ext cx="5237162" cy="9175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Task-Based Learning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9B0A9"/>
              </a:buClr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39B0A9"/>
              </a:buClr>
              <a:buFont typeface="Wingdings" panose="05000000000000000000" pitchFamily="2" charset="2"/>
              <a:buChar char="§"/>
              <a:defRPr sz="1400">
                <a:solidFill>
                  <a:srgbClr val="59595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986A1D-CFC5-4FF5-BC27-5C73AF7FF7E5}" type="slidenum">
              <a:rPr lang="en-US" altLang="en-US" sz="1500">
                <a:solidFill>
                  <a:schemeClr val="tx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5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46100" y="3543300"/>
            <a:ext cx="5181600" cy="0"/>
          </a:xfrm>
          <a:prstGeom prst="line">
            <a:avLst/>
          </a:prstGeom>
          <a:ln w="10160">
            <a:solidFill>
              <a:srgbClr val="E2E2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Todd </a:t>
            </a:r>
            <a:r>
              <a:rPr lang="en-US" dirty="0" err="1" smtClean="0"/>
              <a:t>Beuckens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24253D-CC1C-4EB7-B514-AA6546045E4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38" y="1275509"/>
            <a:ext cx="5505222" cy="47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72A35-1324-4C8B-B60E-758C248C9E4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03" y="976234"/>
            <a:ext cx="6321087" cy="5046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7903" y="6039406"/>
            <a:ext cx="382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http://englishtable.org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8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3C3C3E"/>
      </a:dk1>
      <a:lt1>
        <a:sysClr val="window" lastClr="FFFFFF"/>
      </a:lt1>
      <a:dk2>
        <a:srgbClr val="2E3868"/>
      </a:dk2>
      <a:lt2>
        <a:srgbClr val="E3DED1"/>
      </a:lt2>
      <a:accent1>
        <a:srgbClr val="F11731"/>
      </a:accent1>
      <a:accent2>
        <a:srgbClr val="535353"/>
      </a:accent2>
      <a:accent3>
        <a:srgbClr val="00A34A"/>
      </a:accent3>
      <a:accent4>
        <a:srgbClr val="95999A"/>
      </a:accent4>
      <a:accent5>
        <a:srgbClr val="000E5D"/>
      </a:accent5>
      <a:accent6>
        <a:srgbClr val="C19859"/>
      </a:accent6>
      <a:hlink>
        <a:srgbClr val="1E40A6"/>
      </a:hlink>
      <a:folHlink>
        <a:srgbClr val="F1173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>
        <a:ln w="10160">
          <a:solidFill>
            <a:srgbClr val="E2E2E2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BB0B1D91B6B47AE8C97016D2248BB" ma:contentTypeVersion="0" ma:contentTypeDescription="Create a new document." ma:contentTypeScope="" ma:versionID="74f1bb98f46dc566b5346b67354718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F4806-B348-4EC9-8BD2-A9E218399606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9255DB-5513-45B7-9E40-49CADA450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5091</TotalTime>
  <Words>157</Words>
  <Application>Microsoft Office PowerPoint</Application>
  <PresentationFormat>Widescreen</PresentationFormat>
  <Paragraphs>57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ＭＳ Ｐゴシック</vt:lpstr>
      <vt:lpstr>Arial</vt:lpstr>
      <vt:lpstr>Calibri</vt:lpstr>
      <vt:lpstr>Wingdings</vt:lpstr>
      <vt:lpstr>Retrospect</vt:lpstr>
      <vt:lpstr>Tidbits from ALLT 2018</vt:lpstr>
      <vt:lpstr>Overview</vt:lpstr>
      <vt:lpstr>Seppo</vt:lpstr>
      <vt:lpstr>PowerPoint Presentation</vt:lpstr>
      <vt:lpstr>Seppo</vt:lpstr>
      <vt:lpstr>Do the exercises in any order you want by clicking on them</vt:lpstr>
      <vt:lpstr>English Table</vt:lpstr>
      <vt:lpstr>Todd Beuckens</vt:lpstr>
      <vt:lpstr>PowerPoint Presentation</vt:lpstr>
      <vt:lpstr>A Torrent of  Fabulous Ideas</vt:lpstr>
      <vt:lpstr>QuickDraw</vt:lpstr>
      <vt:lpstr>FlipGrid</vt:lpstr>
      <vt:lpstr>Grammar Blocks</vt:lpstr>
      <vt:lpstr>Gary’s take on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Bjorn Candel</cp:lastModifiedBy>
  <cp:revision>151</cp:revision>
  <dcterms:created xsi:type="dcterms:W3CDTF">2016-02-08T10:06:41Z</dcterms:created>
  <dcterms:modified xsi:type="dcterms:W3CDTF">2018-04-04T04:13:09Z</dcterms:modified>
</cp:coreProperties>
</file>