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63" r:id="rId5"/>
    <p:sldId id="309" r:id="rId6"/>
    <p:sldId id="310" r:id="rId7"/>
    <p:sldId id="293" r:id="rId8"/>
    <p:sldId id="262" r:id="rId9"/>
    <p:sldId id="264" r:id="rId10"/>
    <p:sldId id="294" r:id="rId11"/>
    <p:sldId id="266" r:id="rId12"/>
    <p:sldId id="299" r:id="rId13"/>
    <p:sldId id="267" r:id="rId14"/>
    <p:sldId id="268" r:id="rId15"/>
    <p:sldId id="269" r:id="rId16"/>
    <p:sldId id="300" r:id="rId17"/>
    <p:sldId id="270" r:id="rId18"/>
    <p:sldId id="301" r:id="rId19"/>
    <p:sldId id="302" r:id="rId20"/>
    <p:sldId id="271" r:id="rId21"/>
    <p:sldId id="272" r:id="rId22"/>
    <p:sldId id="277" r:id="rId23"/>
    <p:sldId id="278" r:id="rId24"/>
    <p:sldId id="279" r:id="rId25"/>
    <p:sldId id="303" r:id="rId26"/>
    <p:sldId id="273" r:id="rId27"/>
    <p:sldId id="282" r:id="rId28"/>
    <p:sldId id="281" r:id="rId29"/>
    <p:sldId id="304" r:id="rId30"/>
    <p:sldId id="274" r:id="rId31"/>
    <p:sldId id="283" r:id="rId32"/>
    <p:sldId id="305" r:id="rId33"/>
    <p:sldId id="275" r:id="rId34"/>
    <p:sldId id="306" r:id="rId35"/>
    <p:sldId id="308" r:id="rId36"/>
    <p:sldId id="276" r:id="rId37"/>
    <p:sldId id="284" r:id="rId38"/>
    <p:sldId id="285" r:id="rId39"/>
    <p:sldId id="280" r:id="rId40"/>
    <p:sldId id="307" r:id="rId41"/>
    <p:sldId id="286" r:id="rId42"/>
    <p:sldId id="287" r:id="rId43"/>
    <p:sldId id="289" r:id="rId44"/>
    <p:sldId id="290" r:id="rId45"/>
    <p:sldId id="292" r:id="rId46"/>
    <p:sldId id="291" r:id="rId47"/>
    <p:sldId id="288" r:id="rId48"/>
    <p:sldId id="259" r:id="rId4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D40"/>
    <a:srgbClr val="00A34A"/>
    <a:srgbClr val="017E31"/>
    <a:srgbClr val="6E6F73"/>
    <a:srgbClr val="95999A"/>
    <a:srgbClr val="E2E2E2"/>
    <a:srgbClr val="898989"/>
    <a:srgbClr val="58A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90" y="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8B6B9D-8DD1-462C-AAC2-BBC91F27F2D4}" type="datetimeFigureOut">
              <a:rPr lang="en-US" altLang="en-US"/>
              <a:pPr/>
              <a:t>4/10/2019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BC87EE-346B-4F2F-BEAC-261D56D1A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776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0B5744-7BEF-49F9-91E8-E6077F0C0F39}" type="datetimeFigureOut">
              <a:rPr lang="en-US" altLang="en-US"/>
              <a:pPr/>
              <a:t>4/10/2019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48C21A-7EF9-4B2E-AFCD-EBBB41AD9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6072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595313"/>
            <a:ext cx="36226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-1588"/>
            <a:ext cx="617538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3860800"/>
            <a:ext cx="12192000" cy="2997200"/>
          </a:xfrm>
          <a:blipFill rotWithShape="1">
            <a:blip r:embed="rId4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8" name="SmartArt Placeholder 17"/>
          <p:cNvSpPr>
            <a:spLocks noGrp="1"/>
          </p:cNvSpPr>
          <p:nvPr>
            <p:ph type="dgm" sz="quarter" idx="19"/>
          </p:nvPr>
        </p:nvSpPr>
        <p:spPr>
          <a:xfrm>
            <a:off x="2202260" y="3860801"/>
            <a:ext cx="7993063" cy="634999"/>
          </a:xfrm>
          <a:solidFill>
            <a:srgbClr val="393D40"/>
          </a:solidFill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43560" y="3973393"/>
            <a:ext cx="7510463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3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00138" y="2719792"/>
            <a:ext cx="10197306" cy="82584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85000"/>
              </a:lnSpc>
              <a:defRPr sz="3000" b="1" spc="-50" normalizeH="0" baseline="0">
                <a:solidFill>
                  <a:srgbClr val="59595B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21"/>
          </p:nvPr>
        </p:nvSpPr>
        <p:spPr>
          <a:xfrm>
            <a:off x="0" y="2527300"/>
            <a:ext cx="1100138" cy="2667000"/>
          </a:xfr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592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275509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834640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07788" y="6442075"/>
            <a:ext cx="511175" cy="365125"/>
          </a:xfrm>
        </p:spPr>
        <p:txBody>
          <a:bodyPr/>
          <a:lstStyle>
            <a:lvl1pPr>
              <a:defRPr/>
            </a:lvl1pPr>
          </a:lstStyle>
          <a:p>
            <a:fld id="{4E5CDB16-FB91-479B-A4B8-2D0DA7C4F2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35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-1588"/>
            <a:ext cx="617538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46063"/>
            <a:ext cx="2917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4956175" y="2336002"/>
            <a:ext cx="7350125" cy="2318548"/>
          </a:xfrm>
          <a:blipFill rotWithShape="0">
            <a:blip r:embed="rId4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l">
              <a:buNone/>
              <a:defRPr baseline="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-16388" y="2335213"/>
            <a:ext cx="8027999" cy="2319337"/>
          </a:xfrm>
          <a:blipFill rotWithShape="1">
            <a:blip r:embed="rId5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603282"/>
            <a:ext cx="5270500" cy="927318"/>
          </a:xfrm>
        </p:spPr>
        <p:txBody>
          <a:bodyPr anchor="t" anchorCtr="0"/>
          <a:lstStyle>
            <a:lvl1pPr>
              <a:defRPr sz="2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47688" y="3602968"/>
            <a:ext cx="5237162" cy="918232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72D4B01F-DBCB-41EF-83DD-2CB25FAF0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7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-1588"/>
            <a:ext cx="617538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46063"/>
            <a:ext cx="2917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4948767" y="2336001"/>
            <a:ext cx="7357533" cy="2320885"/>
          </a:xfrm>
          <a:blipFill rotWithShape="1">
            <a:blip r:embed="rId4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-16388" y="2335213"/>
            <a:ext cx="8027999" cy="2319337"/>
          </a:xfrm>
          <a:blipFill rotWithShape="1">
            <a:blip r:embed="rId5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6100" y="2603282"/>
            <a:ext cx="5270500" cy="927318"/>
          </a:xfrm>
        </p:spPr>
        <p:txBody>
          <a:bodyPr anchor="t" anchorCtr="0"/>
          <a:lstStyle>
            <a:lvl1pPr>
              <a:defRPr sz="2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547688" y="3602968"/>
            <a:ext cx="5237162" cy="918232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136D7619-33BF-47FB-A4E4-F427B766C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2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1600200"/>
            <a:ext cx="10058400" cy="110236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8112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3547534"/>
            <a:ext cx="4937760" cy="28405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28112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3547534"/>
            <a:ext cx="4937760" cy="28405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380788" y="6294438"/>
            <a:ext cx="511175" cy="365125"/>
          </a:xfrm>
        </p:spPr>
        <p:txBody>
          <a:bodyPr/>
          <a:lstStyle>
            <a:lvl1pPr>
              <a:defRPr/>
            </a:lvl1pPr>
          </a:lstStyle>
          <a:p>
            <a:fld id="{9D0F0E83-D471-4E10-80DC-66459B491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24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FE9B59-9098-4C99-8051-8D01707A2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81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6699250"/>
            <a:ext cx="12328526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-1588"/>
            <a:ext cx="617538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07788" y="6426200"/>
            <a:ext cx="511175" cy="365125"/>
          </a:xfrm>
        </p:spPr>
        <p:txBody>
          <a:bodyPr/>
          <a:lstStyle>
            <a:lvl1pPr>
              <a:defRPr/>
            </a:lvl1pPr>
          </a:lstStyle>
          <a:p>
            <a:fld id="{05DDE7C5-ADC0-42AB-ACAE-A51D710BC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24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513"/>
            <a:ext cx="12192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6699250"/>
            <a:ext cx="12328526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-1588"/>
            <a:ext cx="617538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46063"/>
            <a:ext cx="2917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Vertical Title 1"/>
          <p:cNvSpPr>
            <a:spLocks noGrp="1"/>
          </p:cNvSpPr>
          <p:nvPr>
            <p:ph type="title" orient="vert"/>
          </p:nvPr>
        </p:nvSpPr>
        <p:spPr>
          <a:xfrm>
            <a:off x="8211616" y="863998"/>
            <a:ext cx="2341474" cy="5763776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6982" y="1354667"/>
            <a:ext cx="6888683" cy="5273107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8C54C3-B5B6-4163-B75C-98CA60A56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70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441700" y="3007467"/>
            <a:ext cx="5321222" cy="3408908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12155-48D0-4631-ADC1-BAE1CED6BA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70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46063"/>
            <a:ext cx="2917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77838" y="1363663"/>
            <a:ext cx="10058400" cy="77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2446338"/>
            <a:ext cx="10058400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6699250"/>
            <a:ext cx="12328526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7788" y="6408738"/>
            <a:ext cx="511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fld id="{52905905-6D2E-4DB9-8C88-D1820F714B0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-1588"/>
            <a:ext cx="617538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14" r:id="rId6"/>
    <p:sldLayoutId id="2147483921" r:id="rId7"/>
    <p:sldLayoutId id="2147483922" r:id="rId8"/>
    <p:sldLayoutId id="2147483915" r:id="rId9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 kern="1200" spc="-50">
          <a:solidFill>
            <a:srgbClr val="293E82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>
          <a:solidFill>
            <a:srgbClr val="293E8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>
          <a:solidFill>
            <a:srgbClr val="293E8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>
          <a:solidFill>
            <a:srgbClr val="293E8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>
          <a:solidFill>
            <a:srgbClr val="293E8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500">
          <a:solidFill>
            <a:srgbClr val="293E8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500">
          <a:solidFill>
            <a:srgbClr val="293E8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500">
          <a:solidFill>
            <a:srgbClr val="293E8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500">
          <a:solidFill>
            <a:srgbClr val="293E8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rgbClr val="39B0A9"/>
        </a:buClr>
        <a:buSzPct val="100000"/>
        <a:buFont typeface="Wingdings" panose="05000000000000000000" pitchFamily="2" charset="2"/>
        <a:buChar char="§"/>
        <a:defRPr sz="2000" kern="1200">
          <a:solidFill>
            <a:srgbClr val="59595B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39B0A9"/>
        </a:buClr>
        <a:buFont typeface="Wingdings" panose="05000000000000000000" pitchFamily="2" charset="2"/>
        <a:buChar char="§"/>
        <a:defRPr kern="1200">
          <a:solidFill>
            <a:srgbClr val="59595B"/>
          </a:solidFill>
          <a:latin typeface="Arial"/>
          <a:ea typeface="MS PGothic" panose="020B0600070205080204" pitchFamily="34" charset="-128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39B0A9"/>
        </a:buClr>
        <a:buFont typeface="Wingdings" panose="05000000000000000000" pitchFamily="2" charset="2"/>
        <a:buChar char="§"/>
        <a:defRPr sz="1400" kern="1200">
          <a:solidFill>
            <a:srgbClr val="59595B"/>
          </a:solidFill>
          <a:latin typeface="Arial"/>
          <a:ea typeface="MS PGothic" panose="020B0600070205080204" pitchFamily="34" charset="-128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39B0A9"/>
        </a:buClr>
        <a:buFont typeface="Wingdings" panose="05000000000000000000" pitchFamily="2" charset="2"/>
        <a:buChar char="§"/>
        <a:defRPr sz="1400" kern="1200">
          <a:solidFill>
            <a:srgbClr val="59595B"/>
          </a:solidFill>
          <a:latin typeface="Arial"/>
          <a:ea typeface="MS PGothic" panose="020B0600070205080204" pitchFamily="34" charset="-128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39B0A9"/>
        </a:buClr>
        <a:buFont typeface="Wingdings" panose="05000000000000000000" pitchFamily="2" charset="2"/>
        <a:buChar char="§"/>
        <a:defRPr sz="1400" kern="1200">
          <a:solidFill>
            <a:srgbClr val="59595B"/>
          </a:solidFill>
          <a:latin typeface="Arial"/>
          <a:ea typeface="MS PGothic" panose="020B0600070205080204" pitchFamily="34" charset="-128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ted-ed-demo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ed.ted.com/on/Qn5kQ0Qu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bjorn.candel@hct.ac.ae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d.ted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Picture Placeholder 5"/>
          <p:cNvSpPr>
            <a:spLocks noGrp="1"/>
          </p:cNvSpPr>
          <p:nvPr>
            <p:ph type="pic" sz="quarter" idx="22"/>
          </p:nvPr>
        </p:nvSpPr>
        <p:spPr>
          <a:blipFill dpi="0">
            <a:srcRect/>
          </a:blipFill>
        </p:spPr>
      </p:sp>
      <p:sp>
        <p:nvSpPr>
          <p:cNvPr id="13314" name="SmartArt Placeholder 3"/>
          <p:cNvSpPr>
            <a:spLocks noGrp="1"/>
          </p:cNvSpPr>
          <p:nvPr>
            <p:ph type="dgm" sz="quarter" idx="19"/>
          </p:nvPr>
        </p:nvSpPr>
        <p:spPr>
          <a:xfrm>
            <a:off x="2201863" y="3860800"/>
            <a:ext cx="7993062" cy="635000"/>
          </a:xfrm>
        </p:spPr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43163" y="3973513"/>
            <a:ext cx="7510462" cy="4492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Bjorn Candel</a:t>
            </a:r>
            <a:endParaRPr lang="en-US" dirty="0"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138" y="2719388"/>
            <a:ext cx="10198100" cy="825500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ea typeface="ＭＳ Ｐゴシック" charset="0"/>
              </a:rPr>
              <a:t>What can I do with </a:t>
            </a:r>
            <a:r>
              <a:rPr lang="en-US" sz="6000" dirty="0" err="1" smtClean="0">
                <a:solidFill>
                  <a:srgbClr val="FF0000"/>
                </a:solidFill>
                <a:latin typeface="Arial Black" panose="020B0A04020102020204" pitchFamily="34" charset="0"/>
                <a:ea typeface="ＭＳ Ｐゴシック" charset="0"/>
              </a:rPr>
              <a:t>TED</a:t>
            </a:r>
            <a:r>
              <a:rPr lang="en-US" sz="6000" dirty="0" err="1" smtClean="0">
                <a:ea typeface="ＭＳ Ｐゴシック" charset="0"/>
              </a:rPr>
              <a:t>Ed</a:t>
            </a:r>
            <a:r>
              <a:rPr lang="en-US" sz="6000" dirty="0" smtClean="0">
                <a:ea typeface="ＭＳ Ｐゴシック" charset="0"/>
              </a:rPr>
              <a:t>?</a:t>
            </a:r>
            <a:endParaRPr lang="en-US" sz="4400" dirty="0">
              <a:ea typeface="ＭＳ Ｐゴシック" charset="0"/>
            </a:endParaRPr>
          </a:p>
        </p:txBody>
      </p:sp>
      <p:sp>
        <p:nvSpPr>
          <p:cNvPr id="13317" name="SmartArt Placeholder 4"/>
          <p:cNvSpPr>
            <a:spLocks noGrp="1"/>
          </p:cNvSpPr>
          <p:nvPr>
            <p:ph type="dgm" sz="quarter" idx="21"/>
          </p:nvPr>
        </p:nvSpPr>
        <p:spPr>
          <a:blipFill dpi="0">
            <a:srcRect/>
          </a:blipFill>
        </p:spPr>
      </p:sp>
      <p:sp>
        <p:nvSpPr>
          <p:cNvPr id="1331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80825" y="6408738"/>
            <a:ext cx="5111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6C261AE-58B4-4B0F-BCAD-2800061BC8FD}" type="slidenum">
              <a:rPr lang="en-US" altLang="en-US" sz="1500"/>
              <a:pPr eaLnBrk="1" hangingPunct="1"/>
              <a:t>1</a:t>
            </a:fld>
            <a:endParaRPr lang="en-US" altLang="en-US" sz="1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879" y="1247540"/>
            <a:ext cx="9363075" cy="49625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08879" y="471719"/>
            <a:ext cx="2557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STEP 3</a:t>
            </a:r>
            <a:endParaRPr lang="en-GB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355301" y="4451361"/>
            <a:ext cx="74601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sng" dirty="0" smtClean="0"/>
              <a:t>Search</a:t>
            </a:r>
            <a:r>
              <a:rPr lang="en-US" sz="2400" dirty="0" smtClean="0"/>
              <a:t> for a YouTube lesson by keyword or </a:t>
            </a:r>
            <a:r>
              <a:rPr lang="en-US" sz="2400" u="sng" dirty="0" smtClean="0"/>
              <a:t>paste</a:t>
            </a:r>
            <a:r>
              <a:rPr lang="en-US" sz="2400" dirty="0" smtClean="0"/>
              <a:t> a YouTube URL in the 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Click on the video you want to use for your </a:t>
            </a:r>
            <a:r>
              <a:rPr lang="en-US" sz="2400" b="1" dirty="0" err="1" smtClean="0">
                <a:solidFill>
                  <a:srgbClr val="FF0000"/>
                </a:solidFill>
              </a:rPr>
              <a:t>TED</a:t>
            </a:r>
            <a:r>
              <a:rPr lang="en-US" sz="2400" b="1" dirty="0" err="1" smtClean="0"/>
              <a:t>Ed</a:t>
            </a:r>
            <a:r>
              <a:rPr lang="en-US" sz="2400" b="1" dirty="0" smtClean="0"/>
              <a:t> </a:t>
            </a:r>
            <a:r>
              <a:rPr lang="en-US" sz="2400" dirty="0" smtClean="0"/>
              <a:t>lesson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406" y="4361653"/>
            <a:ext cx="3367890" cy="19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485307"/>
            <a:ext cx="91344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809625"/>
            <a:ext cx="9048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STEP 4</a:t>
            </a:r>
            <a:endParaRPr lang="en-GB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Write an intro to your lesson.</a:t>
            </a:r>
            <a:endParaRPr lang="en-GB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2D4B01F-DBCB-41EF-83DD-2CB25FAF0C5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3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876300"/>
            <a:ext cx="91535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08879" y="471719"/>
            <a:ext cx="2557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STEP 4</a:t>
            </a:r>
            <a:endParaRPr lang="en-GB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415262" y="1225730"/>
            <a:ext cx="36170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introduction to your video lesson can help the students orientate themselves a bit, and get an idea of what to expect.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Here’s an example of an intro to a </a:t>
            </a:r>
            <a:r>
              <a:rPr lang="en-US" sz="2400" b="1" dirty="0" err="1" smtClean="0">
                <a:solidFill>
                  <a:srgbClr val="FF0000"/>
                </a:solidFill>
              </a:rPr>
              <a:t>TED</a:t>
            </a:r>
            <a:r>
              <a:rPr lang="en-US" sz="2400" b="1" dirty="0" err="1" smtClean="0"/>
              <a:t>Ed</a:t>
            </a:r>
            <a:r>
              <a:rPr lang="en-US" sz="2400" b="1" dirty="0" smtClean="0"/>
              <a:t> </a:t>
            </a:r>
            <a:r>
              <a:rPr lang="en-US" sz="2400" dirty="0" smtClean="0"/>
              <a:t>lesson.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930" y="1395049"/>
            <a:ext cx="7702290" cy="496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948238" y="2335213"/>
            <a:ext cx="7358062" cy="2320925"/>
          </a:xfrm>
          <a:blipFill dpi="0">
            <a:srcRect/>
          </a:blipFill>
        </p:spPr>
      </p:sp>
      <p:sp>
        <p:nvSpPr>
          <p:cNvPr id="1536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-15875" y="2335213"/>
            <a:ext cx="8027988" cy="2319337"/>
          </a:xfrm>
          <a:blipFill dpi="0">
            <a:srcRect/>
          </a:blip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603500"/>
            <a:ext cx="5270500" cy="9271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 smtClean="0">
                <a:ea typeface="ＭＳ Ｐゴシック" charset="0"/>
              </a:rPr>
              <a:t>STEP 5</a:t>
            </a:r>
            <a:endParaRPr lang="en-US" sz="8000" dirty="0">
              <a:ea typeface="ＭＳ Ｐゴシック" charset="0"/>
            </a:endParaRPr>
          </a:p>
        </p:txBody>
      </p:sp>
      <p:sp>
        <p:nvSpPr>
          <p:cNvPr id="15364" name="Text Placeholder 36"/>
          <p:cNvSpPr>
            <a:spLocks noGrp="1"/>
          </p:cNvSpPr>
          <p:nvPr>
            <p:ph type="body" idx="1"/>
          </p:nvPr>
        </p:nvSpPr>
        <p:spPr>
          <a:xfrm>
            <a:off x="547688" y="3603625"/>
            <a:ext cx="5237162" cy="9175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Create the tasks for your video lesson.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2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FD408B8-63AC-42C7-B4B7-122754740F53}" type="slidenum">
              <a:rPr lang="en-US" altLang="en-US" sz="1500"/>
              <a:pPr eaLnBrk="1" hangingPunct="1"/>
              <a:t>16</a:t>
            </a:fld>
            <a:endParaRPr lang="en-US" altLang="en-US" sz="150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46100" y="3543300"/>
            <a:ext cx="5181600" cy="0"/>
          </a:xfrm>
          <a:prstGeom prst="line">
            <a:avLst/>
          </a:prstGeom>
          <a:ln w="10160">
            <a:solidFill>
              <a:srgbClr val="E2E2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9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330325"/>
            <a:ext cx="9191625" cy="5095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9290" y="284096"/>
            <a:ext cx="25574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srgbClr val="3C3C3E"/>
                </a:solidFill>
              </a:rPr>
              <a:t>STEP 5</a:t>
            </a:r>
            <a:endParaRPr lang="en-GB" sz="5400" b="1" dirty="0">
              <a:solidFill>
                <a:srgbClr val="3C3C3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683" y="1330325"/>
            <a:ext cx="24610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3C3C3E"/>
                </a:solidFill>
              </a:rPr>
              <a:t>Now we’re getting to the meat and potatoes of your video lessons.</a:t>
            </a:r>
          </a:p>
          <a:p>
            <a:pPr lvl="0"/>
            <a:endParaRPr lang="en-US" sz="2400" dirty="0">
              <a:solidFill>
                <a:srgbClr val="3C3C3E"/>
              </a:solidFill>
            </a:endParaRPr>
          </a:p>
          <a:p>
            <a:pPr lvl="0"/>
            <a:r>
              <a:rPr lang="en-US" sz="2400" dirty="0" smtClean="0">
                <a:solidFill>
                  <a:srgbClr val="3C3C3E"/>
                </a:solidFill>
              </a:rPr>
              <a:t>The task types you have are </a:t>
            </a:r>
            <a:r>
              <a:rPr lang="en-US" sz="2400" dirty="0" err="1" smtClean="0">
                <a:solidFill>
                  <a:srgbClr val="3C3C3E"/>
                </a:solidFill>
              </a:rPr>
              <a:t>MCQs</a:t>
            </a:r>
            <a:r>
              <a:rPr lang="en-US" sz="2400" dirty="0" smtClean="0">
                <a:solidFill>
                  <a:srgbClr val="3C3C3E"/>
                </a:solidFill>
              </a:rPr>
              <a:t> and Open questions.</a:t>
            </a:r>
            <a:endParaRPr lang="en-US" sz="2400" dirty="0">
              <a:solidFill>
                <a:srgbClr val="3C3C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952500"/>
            <a:ext cx="87820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828675"/>
            <a:ext cx="82200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10" y="1293812"/>
            <a:ext cx="9582150" cy="5314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123" y="179881"/>
            <a:ext cx="103082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What is </a:t>
            </a:r>
            <a:r>
              <a:rPr lang="en-US" sz="8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TED</a:t>
            </a:r>
            <a:r>
              <a:rPr lang="en-US" sz="8800" dirty="0" err="1" smtClean="0">
                <a:latin typeface="Arial Black" panose="020B0A04020102020204" pitchFamily="34" charset="0"/>
              </a:rPr>
              <a:t>Ed</a:t>
            </a:r>
            <a:r>
              <a:rPr lang="en-US" sz="8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?</a:t>
            </a:r>
            <a:endParaRPr lang="en-US" sz="8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2" y="785812"/>
            <a:ext cx="83343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766" y="1066800"/>
            <a:ext cx="5572125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2928" y="1207402"/>
            <a:ext cx="35692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Create a video hint by locating where in the video the answer is given!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If a student gives the wrong answer, the </a:t>
            </a:r>
            <a:r>
              <a:rPr lang="en-US" sz="2400" b="1" dirty="0" smtClean="0"/>
              <a:t>Video Hint </a:t>
            </a:r>
            <a:r>
              <a:rPr lang="en-US" sz="2400" dirty="0" smtClean="0"/>
              <a:t>button will show.</a:t>
            </a:r>
          </a:p>
        </p:txBody>
      </p:sp>
    </p:spTree>
    <p:extLst>
      <p:ext uri="{BB962C8B-B14F-4D97-AF65-F5344CB8AC3E}">
        <p14:creationId xmlns:p14="http://schemas.microsoft.com/office/powerpoint/2010/main" val="19573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STEP 6</a:t>
            </a:r>
            <a:endParaRPr lang="en-GB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Write an intro to your lesson.</a:t>
            </a:r>
            <a:endParaRPr lang="en-GB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2D4B01F-DBCB-41EF-83DD-2CB25FAF0C5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6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320800"/>
            <a:ext cx="9191625" cy="510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5048" y="381762"/>
            <a:ext cx="25574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srgbClr val="3C3C3E"/>
                </a:solidFill>
              </a:rPr>
              <a:t>STEP </a:t>
            </a:r>
            <a:r>
              <a:rPr lang="en-US" sz="5400" b="1" dirty="0" smtClean="0">
                <a:solidFill>
                  <a:srgbClr val="3C3C3E"/>
                </a:solidFill>
              </a:rPr>
              <a:t>6</a:t>
            </a:r>
            <a:endParaRPr lang="en-GB" sz="5400" b="1" dirty="0">
              <a:solidFill>
                <a:srgbClr val="3C3C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19150"/>
            <a:ext cx="68008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9" y="241794"/>
            <a:ext cx="4838622" cy="3691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505" y="1905598"/>
            <a:ext cx="68199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948238" y="2335213"/>
            <a:ext cx="7358062" cy="2320925"/>
          </a:xfrm>
          <a:blipFill dpi="0">
            <a:srcRect/>
          </a:blipFill>
        </p:spPr>
      </p:sp>
      <p:sp>
        <p:nvSpPr>
          <p:cNvPr id="1536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-15875" y="2335213"/>
            <a:ext cx="8027988" cy="2319337"/>
          </a:xfrm>
          <a:blipFill dpi="0">
            <a:srcRect/>
          </a:blip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603500"/>
            <a:ext cx="5270500" cy="9271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 smtClean="0">
                <a:ea typeface="ＭＳ Ｐゴシック" charset="0"/>
              </a:rPr>
              <a:t>STEP 7</a:t>
            </a:r>
            <a:endParaRPr lang="en-US" sz="8000" dirty="0">
              <a:ea typeface="ＭＳ Ｐゴシック" charset="0"/>
            </a:endParaRPr>
          </a:p>
        </p:txBody>
      </p:sp>
      <p:sp>
        <p:nvSpPr>
          <p:cNvPr id="15364" name="Text Placeholder 36"/>
          <p:cNvSpPr>
            <a:spLocks noGrp="1"/>
          </p:cNvSpPr>
          <p:nvPr>
            <p:ph type="body" idx="1"/>
          </p:nvPr>
        </p:nvSpPr>
        <p:spPr>
          <a:xfrm>
            <a:off x="547688" y="3603625"/>
            <a:ext cx="5237162" cy="9175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Add a Discussion Forum.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2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FD408B8-63AC-42C7-B4B7-122754740F53}" type="slidenum">
              <a:rPr lang="en-US" altLang="en-US" sz="1500"/>
              <a:pPr eaLnBrk="1" hangingPunct="1"/>
              <a:t>26</a:t>
            </a:fld>
            <a:endParaRPr lang="en-US" altLang="en-US" sz="150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46100" y="3543300"/>
            <a:ext cx="5181600" cy="0"/>
          </a:xfrm>
          <a:prstGeom prst="line">
            <a:avLst/>
          </a:prstGeom>
          <a:ln w="10160">
            <a:solidFill>
              <a:srgbClr val="E2E2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5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613" y="1597025"/>
            <a:ext cx="9020175" cy="4829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0116" y="308570"/>
            <a:ext cx="25574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srgbClr val="3C3C3E"/>
                </a:solidFill>
              </a:rPr>
              <a:t>STEP </a:t>
            </a:r>
            <a:r>
              <a:rPr lang="en-US" sz="5400" b="1" dirty="0" smtClean="0">
                <a:solidFill>
                  <a:srgbClr val="3C3C3E"/>
                </a:solidFill>
              </a:rPr>
              <a:t>7</a:t>
            </a:r>
            <a:endParaRPr lang="en-GB" sz="5400" b="1" dirty="0">
              <a:solidFill>
                <a:srgbClr val="3C3C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1295400"/>
            <a:ext cx="82105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STEP 8</a:t>
            </a:r>
            <a:endParaRPr lang="en-GB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Wrap-up and homework.</a:t>
            </a:r>
            <a:endParaRPr lang="en-GB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2D4B01F-DBCB-41EF-83DD-2CB25FAF0C53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8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Overview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Work through a </a:t>
            </a:r>
            <a:r>
              <a:rPr lang="en-US" sz="2400" dirty="0" err="1" smtClean="0"/>
              <a:t>TEDEd</a:t>
            </a:r>
            <a:r>
              <a:rPr lang="en-US" sz="2400" dirty="0" smtClean="0"/>
              <a:t> lesson</a:t>
            </a:r>
          </a:p>
          <a:p>
            <a:r>
              <a:rPr lang="en-US" sz="2400" dirty="0" smtClean="0"/>
              <a:t>Create your own </a:t>
            </a:r>
            <a:r>
              <a:rPr lang="en-US" sz="2400" dirty="0" err="1" smtClean="0"/>
              <a:t>TEDEd</a:t>
            </a:r>
            <a:r>
              <a:rPr lang="en-US" sz="2400" dirty="0" smtClean="0"/>
              <a:t> lesson</a:t>
            </a:r>
          </a:p>
          <a:p>
            <a:pPr lvl="1"/>
            <a:r>
              <a:rPr lang="en-US" sz="2200" dirty="0" smtClean="0"/>
              <a:t>I will provide a video &amp; tasks</a:t>
            </a:r>
          </a:p>
          <a:p>
            <a:pPr lvl="1"/>
            <a:r>
              <a:rPr lang="en-US" sz="2200" dirty="0" smtClean="0"/>
              <a:t>Alternative: You choose your own video and create your own tasks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CDB16-FB91-479B-A4B8-2D0DA7C4F26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1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25" y="1606550"/>
            <a:ext cx="8743950" cy="4819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5008" y="318095"/>
            <a:ext cx="25574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srgbClr val="3C3C3E"/>
                </a:solidFill>
              </a:rPr>
              <a:t>STEP </a:t>
            </a:r>
            <a:r>
              <a:rPr lang="en-US" sz="5400" b="1" dirty="0" smtClean="0">
                <a:solidFill>
                  <a:srgbClr val="3C3C3E"/>
                </a:solidFill>
              </a:rPr>
              <a:t>8</a:t>
            </a:r>
            <a:endParaRPr lang="en-GB" sz="5400" b="1" dirty="0">
              <a:solidFill>
                <a:srgbClr val="3C3C3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729770"/>
            <a:ext cx="29176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C3C3E"/>
                </a:solidFill>
              </a:rPr>
              <a:t>You have the same options of text, images, links and additional videos.</a:t>
            </a:r>
            <a:endParaRPr lang="en-US" sz="2400" dirty="0">
              <a:solidFill>
                <a:srgbClr val="3C3C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948238" y="2335213"/>
            <a:ext cx="7358062" cy="2320925"/>
          </a:xfrm>
          <a:blipFill dpi="0">
            <a:srcRect/>
          </a:blipFill>
        </p:spPr>
      </p:sp>
      <p:sp>
        <p:nvSpPr>
          <p:cNvPr id="1536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-15875" y="2335213"/>
            <a:ext cx="8027988" cy="2319337"/>
          </a:xfrm>
          <a:blipFill dpi="0">
            <a:srcRect/>
          </a:blip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603500"/>
            <a:ext cx="5270500" cy="9271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 smtClean="0">
                <a:ea typeface="ＭＳ Ｐゴシック" charset="0"/>
              </a:rPr>
              <a:t>STEP 9</a:t>
            </a:r>
            <a:endParaRPr lang="en-US" sz="8000" dirty="0">
              <a:ea typeface="ＭＳ Ｐゴシック" charset="0"/>
            </a:endParaRPr>
          </a:p>
        </p:txBody>
      </p:sp>
      <p:sp>
        <p:nvSpPr>
          <p:cNvPr id="15364" name="Text Placeholder 36"/>
          <p:cNvSpPr>
            <a:spLocks noGrp="1"/>
          </p:cNvSpPr>
          <p:nvPr>
            <p:ph type="body" idx="1"/>
          </p:nvPr>
        </p:nvSpPr>
        <p:spPr>
          <a:xfrm>
            <a:off x="547688" y="3603625"/>
            <a:ext cx="5237162" cy="9175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Publish!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2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FD408B8-63AC-42C7-B4B7-122754740F53}" type="slidenum">
              <a:rPr lang="en-US" altLang="en-US" sz="1500"/>
              <a:pPr eaLnBrk="1" hangingPunct="1"/>
              <a:t>31</a:t>
            </a:fld>
            <a:endParaRPr lang="en-US" altLang="en-US" sz="150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46100" y="3543300"/>
            <a:ext cx="5181600" cy="0"/>
          </a:xfrm>
          <a:prstGeom prst="line">
            <a:avLst/>
          </a:prstGeom>
          <a:ln w="10160">
            <a:solidFill>
              <a:srgbClr val="E2E2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6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1026" name="Picture 2" descr="Image result for bob's your un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614857"/>
            <a:ext cx="7350975" cy="503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303" y="1391587"/>
            <a:ext cx="7034245" cy="41247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076" y="2191250"/>
            <a:ext cx="35692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Decide if you want students to log in with TED or not (not is recommended)</a:t>
            </a:r>
          </a:p>
        </p:txBody>
      </p:sp>
      <p:sp>
        <p:nvSpPr>
          <p:cNvPr id="5" name="Rectangle 4"/>
          <p:cNvSpPr/>
          <p:nvPr/>
        </p:nvSpPr>
        <p:spPr>
          <a:xfrm>
            <a:off x="784930" y="468257"/>
            <a:ext cx="25574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srgbClr val="3C3C3E"/>
                </a:solidFill>
              </a:rPr>
              <a:t>STEP </a:t>
            </a:r>
            <a:r>
              <a:rPr lang="en-US" sz="5400" b="1" dirty="0" smtClean="0">
                <a:solidFill>
                  <a:srgbClr val="3C3C3E"/>
                </a:solidFill>
              </a:rPr>
              <a:t>9</a:t>
            </a:r>
            <a:endParaRPr lang="en-GB" sz="5400" b="1" dirty="0">
              <a:solidFill>
                <a:srgbClr val="3C3C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276350"/>
            <a:ext cx="78962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833437"/>
            <a:ext cx="75819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809625"/>
            <a:ext cx="93916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STEP 10</a:t>
            </a:r>
            <a:endParaRPr lang="en-GB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Review students’ work.</a:t>
            </a:r>
            <a:endParaRPr lang="en-GB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2D4B01F-DBCB-41EF-83DD-2CB25FAF0C53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3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063" y="874282"/>
            <a:ext cx="7324725" cy="5210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9736" y="412617"/>
            <a:ext cx="2942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srgbClr val="3C3C3E"/>
                </a:solidFill>
              </a:rPr>
              <a:t>STEP </a:t>
            </a:r>
            <a:r>
              <a:rPr lang="en-US" sz="5400" b="1" dirty="0" smtClean="0">
                <a:solidFill>
                  <a:srgbClr val="3C3C3E"/>
                </a:solidFill>
              </a:rPr>
              <a:t>10</a:t>
            </a:r>
            <a:endParaRPr lang="en-GB" sz="5400" b="1" dirty="0">
              <a:solidFill>
                <a:srgbClr val="3C3C3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712" y="1814289"/>
            <a:ext cx="3232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3C3C3E"/>
                </a:solidFill>
              </a:rPr>
              <a:t>You can display students’ work in real time.</a:t>
            </a:r>
            <a:endParaRPr lang="en-US" sz="2400" dirty="0">
              <a:solidFill>
                <a:srgbClr val="3C3C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635000"/>
            <a:ext cx="9277350" cy="579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21947" y="404167"/>
            <a:ext cx="5199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3C3C3E"/>
                </a:solidFill>
              </a:rPr>
              <a:t>Summary of students’ scores</a:t>
            </a:r>
            <a:endParaRPr lang="en-US" sz="2800" b="1" dirty="0">
              <a:solidFill>
                <a:srgbClr val="3C3C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74754" y="411109"/>
            <a:ext cx="601331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Learning </a:t>
            </a:r>
          </a:p>
          <a:p>
            <a:r>
              <a:rPr lang="en-US" sz="8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by Doing.</a:t>
            </a:r>
            <a:endParaRPr lang="en-GB" sz="8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27" y="596326"/>
            <a:ext cx="3487400" cy="2615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754" y="3659832"/>
            <a:ext cx="4284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a typeface="ＭＳ Ｐゴシック" charset="0"/>
              </a:rPr>
              <a:t>Try out this TED Ed Lesson!</a:t>
            </a:r>
            <a:endParaRPr lang="en-GB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79007" y="424796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400" b="1" dirty="0"/>
              <a:t>You’ve got 15 minutes</a:t>
            </a:r>
            <a:r>
              <a:rPr lang="en-US" altLang="en-US" sz="2400" b="1" dirty="0" smtClean="0"/>
              <a:t>.</a:t>
            </a:r>
          </a:p>
          <a:p>
            <a:endParaRPr lang="en-US" altLang="en-US" sz="2400" b="1" dirty="0"/>
          </a:p>
          <a:p>
            <a:r>
              <a:rPr lang="en-US" altLang="en-US" sz="3200" dirty="0">
                <a:hlinkClick r:id="rId3"/>
              </a:rPr>
              <a:t>http://tinyurl.com/ted-ed-demo</a:t>
            </a:r>
            <a:r>
              <a:rPr lang="en-US" altLang="en-US" sz="3200" dirty="0"/>
              <a:t> </a:t>
            </a:r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074" y="3211876"/>
            <a:ext cx="4617714" cy="292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819150"/>
            <a:ext cx="91154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41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052512"/>
            <a:ext cx="90868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047750"/>
            <a:ext cx="9220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19187"/>
            <a:ext cx="91440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44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87" y="1236662"/>
            <a:ext cx="7915901" cy="4714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235" y="1236662"/>
            <a:ext cx="26226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srgbClr val="3C3C3E"/>
                </a:solidFill>
              </a:rPr>
              <a:t>It’s easy to switch between students once you’ve opened the first review page.</a:t>
            </a:r>
            <a:endParaRPr lang="en-US" sz="2400" dirty="0">
              <a:solidFill>
                <a:srgbClr val="3C3C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47A7C6F-E19B-47F3-A425-4D4EA7DA6D71}" type="slidenum">
              <a:rPr lang="en-US" altLang="en-US" sz="1500"/>
              <a:pPr eaLnBrk="1" hangingPunct="1"/>
              <a:t>45</a:t>
            </a:fld>
            <a:endParaRPr lang="en-US" altLang="en-US" sz="1500"/>
          </a:p>
        </p:txBody>
      </p:sp>
      <p:sp>
        <p:nvSpPr>
          <p:cNvPr id="18434" name="Content Placeholder 1"/>
          <p:cNvSpPr>
            <a:spLocks noGrp="1"/>
          </p:cNvSpPr>
          <p:nvPr>
            <p:ph sz="quarter" idx="11"/>
          </p:nvPr>
        </p:nvSpPr>
        <p:spPr>
          <a:xfrm>
            <a:off x="3441700" y="2984958"/>
            <a:ext cx="5321300" cy="3409950"/>
          </a:xfrm>
          <a:blipFill dpi="0">
            <a:srcRect/>
          </a:blipFill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5612" y="4166713"/>
            <a:ext cx="4033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/>
              </a:rPr>
              <a:t>b</a:t>
            </a:r>
            <a:r>
              <a:rPr lang="en-US" sz="2800" dirty="0" smtClean="0">
                <a:hlinkClick r:id="rId2"/>
              </a:rPr>
              <a:t>jorn.candel@hct.ac.ae</a:t>
            </a:r>
            <a:r>
              <a:rPr lang="en-US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948238" y="2335213"/>
            <a:ext cx="7358062" cy="2320925"/>
          </a:xfrm>
          <a:blipFill dpi="0">
            <a:srcRect/>
          </a:blipFill>
        </p:spPr>
      </p:sp>
      <p:sp>
        <p:nvSpPr>
          <p:cNvPr id="1536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-15875" y="2335213"/>
            <a:ext cx="8027988" cy="2319337"/>
          </a:xfrm>
          <a:blipFill dpi="0">
            <a:srcRect/>
          </a:blip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603500"/>
            <a:ext cx="5270500" cy="9271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 smtClean="0">
                <a:ea typeface="ＭＳ Ｐゴシック" charset="0"/>
              </a:rPr>
              <a:t>STEP 1</a:t>
            </a:r>
            <a:endParaRPr lang="en-US" sz="8000" dirty="0">
              <a:ea typeface="ＭＳ Ｐゴシック" charset="0"/>
            </a:endParaRPr>
          </a:p>
        </p:txBody>
      </p:sp>
      <p:sp>
        <p:nvSpPr>
          <p:cNvPr id="15364" name="Text Placeholder 36"/>
          <p:cNvSpPr>
            <a:spLocks noGrp="1"/>
          </p:cNvSpPr>
          <p:nvPr>
            <p:ph type="body" idx="1"/>
          </p:nvPr>
        </p:nvSpPr>
        <p:spPr>
          <a:xfrm>
            <a:off x="547688" y="3603625"/>
            <a:ext cx="5237162" cy="9175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Log on!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2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FD408B8-63AC-42C7-B4B7-122754740F53}" type="slidenum">
              <a:rPr lang="en-US" altLang="en-US" sz="1500"/>
              <a:pPr eaLnBrk="1" hangingPunct="1"/>
              <a:t>5</a:t>
            </a:fld>
            <a:endParaRPr lang="en-US" altLang="en-US" sz="150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46100" y="3543300"/>
            <a:ext cx="5181600" cy="0"/>
          </a:xfrm>
          <a:prstGeom prst="line">
            <a:avLst/>
          </a:prstGeom>
          <a:ln w="10160">
            <a:solidFill>
              <a:srgbClr val="E2E2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18938" y="664590"/>
            <a:ext cx="2557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STEP 1</a:t>
            </a:r>
            <a:endParaRPr lang="en-GB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18938" y="2579151"/>
            <a:ext cx="761612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Go to </a:t>
            </a:r>
            <a:r>
              <a:rPr lang="en-US" sz="2800" dirty="0" smtClean="0">
                <a:hlinkClick r:id="rId2"/>
              </a:rPr>
              <a:t>http://ed.ted.com</a:t>
            </a:r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Log on with your TED credentials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Create a TED account if you don’t have one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692" y="207583"/>
            <a:ext cx="4522058" cy="237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STEP 2</a:t>
            </a:r>
            <a:endParaRPr lang="en-GB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Create your first lesson.</a:t>
            </a:r>
            <a:endParaRPr lang="en-GB" sz="2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2D4B01F-DBCB-41EF-83DD-2CB25FAF0C5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9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E7C5-ADC0-42AB-ACAE-A51D710BC933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879" y="1584898"/>
            <a:ext cx="7859920" cy="4262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8879" y="471719"/>
            <a:ext cx="2557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STEP 2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33916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4948238" y="2335213"/>
            <a:ext cx="7358062" cy="2320925"/>
          </a:xfrm>
          <a:blipFill dpi="0">
            <a:srcRect/>
          </a:blipFill>
        </p:spPr>
      </p:sp>
      <p:sp>
        <p:nvSpPr>
          <p:cNvPr id="1536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-15875" y="2335213"/>
            <a:ext cx="8027988" cy="2319337"/>
          </a:xfrm>
          <a:blipFill dpi="0">
            <a:srcRect/>
          </a:blip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603500"/>
            <a:ext cx="5270500" cy="9271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 smtClean="0">
                <a:ea typeface="ＭＳ Ｐゴシック" charset="0"/>
              </a:rPr>
              <a:t>STEP 3</a:t>
            </a:r>
            <a:endParaRPr lang="en-US" sz="8000" dirty="0">
              <a:ea typeface="ＭＳ Ｐゴシック" charset="0"/>
            </a:endParaRPr>
          </a:p>
        </p:txBody>
      </p:sp>
      <p:sp>
        <p:nvSpPr>
          <p:cNvPr id="15364" name="Text Placeholder 36"/>
          <p:cNvSpPr>
            <a:spLocks noGrp="1"/>
          </p:cNvSpPr>
          <p:nvPr>
            <p:ph type="body" idx="1"/>
          </p:nvPr>
        </p:nvSpPr>
        <p:spPr>
          <a:xfrm>
            <a:off x="547688" y="3603625"/>
            <a:ext cx="5237162" cy="9175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Decide on the video.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2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FD408B8-63AC-42C7-B4B7-122754740F53}" type="slidenum">
              <a:rPr lang="en-US" altLang="en-US" sz="1500"/>
              <a:pPr eaLnBrk="1" hangingPunct="1"/>
              <a:t>9</a:t>
            </a:fld>
            <a:endParaRPr lang="en-US" altLang="en-US" sz="150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46100" y="3543300"/>
            <a:ext cx="5181600" cy="0"/>
          </a:xfrm>
          <a:prstGeom prst="line">
            <a:avLst/>
          </a:prstGeom>
          <a:ln w="10160">
            <a:solidFill>
              <a:srgbClr val="E2E2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7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3C3C3E"/>
      </a:dk1>
      <a:lt1>
        <a:sysClr val="window" lastClr="FFFFFF"/>
      </a:lt1>
      <a:dk2>
        <a:srgbClr val="2E3868"/>
      </a:dk2>
      <a:lt2>
        <a:srgbClr val="E3DED1"/>
      </a:lt2>
      <a:accent1>
        <a:srgbClr val="F11731"/>
      </a:accent1>
      <a:accent2>
        <a:srgbClr val="535353"/>
      </a:accent2>
      <a:accent3>
        <a:srgbClr val="00A34A"/>
      </a:accent3>
      <a:accent4>
        <a:srgbClr val="95999A"/>
      </a:accent4>
      <a:accent5>
        <a:srgbClr val="000E5D"/>
      </a:accent5>
      <a:accent6>
        <a:srgbClr val="C19859"/>
      </a:accent6>
      <a:hlink>
        <a:srgbClr val="1E40A6"/>
      </a:hlink>
      <a:folHlink>
        <a:srgbClr val="F1173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lnDef>
      <a:spPr>
        <a:ln w="10160">
          <a:solidFill>
            <a:srgbClr val="E2E2E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BB0B1D91B6B47AE8C97016D2248BB" ma:contentTypeVersion="0" ma:contentTypeDescription="Create a new document." ma:contentTypeScope="" ma:versionID="74f1bb98f46dc566b5346b67354718c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C4A926-7711-4B9F-ADE1-FAF8C6563F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AE570D-6BEA-40F1-A1F2-218EF58F45E8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56742D-2015-4D21-9CFC-5130FD4EE0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5047</TotalTime>
  <Words>396</Words>
  <Application>Microsoft Office PowerPoint</Application>
  <PresentationFormat>Widescreen</PresentationFormat>
  <Paragraphs>112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MS PGothic</vt:lpstr>
      <vt:lpstr>MS PGothic</vt:lpstr>
      <vt:lpstr>Arial</vt:lpstr>
      <vt:lpstr>Arial Black</vt:lpstr>
      <vt:lpstr>Calibri</vt:lpstr>
      <vt:lpstr>Wingdings</vt:lpstr>
      <vt:lpstr>Retrospect</vt:lpstr>
      <vt:lpstr>What can I do with TEDEd?</vt:lpstr>
      <vt:lpstr>PowerPoint Presentation</vt:lpstr>
      <vt:lpstr>Overview</vt:lpstr>
      <vt:lpstr>PowerPoint Presentation</vt:lpstr>
      <vt:lpstr>STEP 1</vt:lpstr>
      <vt:lpstr>PowerPoint Presentation</vt:lpstr>
      <vt:lpstr>STEP 2</vt:lpstr>
      <vt:lpstr>PowerPoint Presentation</vt:lpstr>
      <vt:lpstr>STEP 3</vt:lpstr>
      <vt:lpstr>PowerPoint Presentation</vt:lpstr>
      <vt:lpstr>PowerPoint Presentation</vt:lpstr>
      <vt:lpstr>PowerPoint Presentation</vt:lpstr>
      <vt:lpstr>STEP 4</vt:lpstr>
      <vt:lpstr>PowerPoint Presentation</vt:lpstr>
      <vt:lpstr>PowerPoint Presentation</vt:lpstr>
      <vt:lpstr>STEP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6</vt:lpstr>
      <vt:lpstr>PowerPoint Presentation</vt:lpstr>
      <vt:lpstr>PowerPoint Presentation</vt:lpstr>
      <vt:lpstr>PowerPoint Presentation</vt:lpstr>
      <vt:lpstr>STEP 7</vt:lpstr>
      <vt:lpstr>PowerPoint Presentation</vt:lpstr>
      <vt:lpstr>PowerPoint Presentation</vt:lpstr>
      <vt:lpstr>STEP 8</vt:lpstr>
      <vt:lpstr>PowerPoint Presentation</vt:lpstr>
      <vt:lpstr>STEP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Bjorn Candel</cp:lastModifiedBy>
  <cp:revision>154</cp:revision>
  <dcterms:created xsi:type="dcterms:W3CDTF">2016-02-08T10:06:41Z</dcterms:created>
  <dcterms:modified xsi:type="dcterms:W3CDTF">2019-04-10T03:54:51Z</dcterms:modified>
</cp:coreProperties>
</file>